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B0AE-2968-47F5-AD59-FD0FE924CA6F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8564D-AB89-4AA6-9588-8370F2E4F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8564D-AB89-4AA6-9588-8370F2E4FF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8564D-AB89-4AA6-9588-8370F2E4FF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31C8-C649-43B5-B4D3-BE7915E03273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EE3A-1BC7-4A8F-8BAF-9FB3B39980F3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17D3-4C96-450D-8DB5-EEB6C4EB6792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1CA-30B5-4BF5-9831-2BDECD53E8BB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0DB1-8130-4AF4-9BD7-929B54CD0862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2A9-50D7-4F66-B7EB-097C4ADCB29D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6EAE-320C-49EB-BC26-6BB7CEB4889B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C463-F398-4F4F-978F-8EFD4D72312A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8E89-E6C0-44FC-B64A-CFA0AFB61184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B857-F8D6-42BC-A5C1-930D7D6024A0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426D-FBFC-44C0-8E7D-6FD365C9F7D8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50CF-B17E-46C0-80B1-5961ECB7683C}" type="datetime1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www.acstm.org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 ACSTM - 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4495800" cy="2209800"/>
          </a:xfrm>
        </p:spPr>
        <p:txBody>
          <a:bodyPr>
            <a:noAutofit/>
          </a:bodyPr>
          <a:lstStyle/>
          <a:p>
            <a:pPr algn="l">
              <a:spcBef>
                <a:spcPts val="125"/>
              </a:spcBef>
              <a:spcAft>
                <a:spcPts val="125"/>
              </a:spcAft>
            </a:pPr>
            <a:r>
              <a:rPr lang="en-US" sz="2600" b="1" dirty="0" smtClean="0">
                <a:solidFill>
                  <a:schemeClr val="bg1"/>
                </a:solidFill>
                <a:latin typeface="Cambria" pitchFamily="18" charset="0"/>
              </a:rPr>
              <a:t>Title: </a:t>
            </a:r>
            <a:br>
              <a:rPr lang="en-US" sz="26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600" b="1" dirty="0" smtClean="0">
                <a:solidFill>
                  <a:schemeClr val="bg1"/>
                </a:solidFill>
                <a:latin typeface="Cambria" pitchFamily="18" charset="0"/>
              </a:rPr>
              <a:t>Presentation </a:t>
            </a:r>
            <a:r>
              <a:rPr lang="en-US" sz="2600" b="1" dirty="0" smtClean="0">
                <a:solidFill>
                  <a:schemeClr val="bg1"/>
                </a:solidFill>
                <a:latin typeface="Cambria" pitchFamily="18" charset="0"/>
              </a:rPr>
              <a:t>Title Place Here and Use This Font ‘Cambria’ (Bold)</a:t>
            </a:r>
            <a:endParaRPr lang="en-US" sz="2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3962400" cy="17526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  <a:latin typeface="Cambria" pitchFamily="18" charset="0"/>
              </a:rPr>
              <a:t>Presenter Name (Bold)</a:t>
            </a:r>
            <a:endParaRPr lang="en-US" sz="22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Affiliation / Institute (Normal)</a:t>
            </a:r>
            <a:endParaRPr lang="en-US" sz="1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4384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Slide 1 Heading Line 1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Slide </a:t>
            </a:r>
            <a:r>
              <a:rPr lang="en-US" sz="2400" b="1" dirty="0" smtClean="0">
                <a:latin typeface="Cambria" pitchFamily="18" charset="0"/>
              </a:rPr>
              <a:t>1 Heading </a:t>
            </a:r>
            <a:r>
              <a:rPr lang="en-US" sz="2400" b="1" dirty="0" smtClean="0">
                <a:latin typeface="Cambria" pitchFamily="18" charset="0"/>
              </a:rPr>
              <a:t>Line </a:t>
            </a:r>
            <a:r>
              <a:rPr lang="en-US" sz="2400" b="1" dirty="0" smtClean="0">
                <a:latin typeface="Cambria" pitchFamily="18" charset="0"/>
              </a:rPr>
              <a:t>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6764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4384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Slide 2 Heading Line 1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Slide 2 </a:t>
            </a:r>
            <a:r>
              <a:rPr lang="en-US" sz="2400" b="1" dirty="0" smtClean="0">
                <a:latin typeface="Cambria" pitchFamily="18" charset="0"/>
              </a:rPr>
              <a:t>Heading Line </a:t>
            </a:r>
            <a:r>
              <a:rPr lang="en-US" sz="2400" b="1" dirty="0" smtClean="0">
                <a:latin typeface="Cambria" pitchFamily="18" charset="0"/>
              </a:rPr>
              <a:t>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 algn="r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6764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Title:  Presentation Title Place Here and Use This Font ‘Cambria’ (Bold)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ACSE at CSE: Learning new  Initiatives to Ride the Waves  of Change in Asian Scholarly  Publishing Industry</dc:title>
  <dc:creator>Muhammad Afzaal</dc:creator>
  <cp:lastModifiedBy>Afzal Sab</cp:lastModifiedBy>
  <cp:revision>17</cp:revision>
  <dcterms:created xsi:type="dcterms:W3CDTF">2006-08-16T00:00:00Z</dcterms:created>
  <dcterms:modified xsi:type="dcterms:W3CDTF">2018-05-29T05:05:58Z</dcterms:modified>
</cp:coreProperties>
</file>