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6" r:id="rId5"/>
    <p:sldId id="261" r:id="rId6"/>
    <p:sldId id="260" r:id="rId7"/>
    <p:sldId id="269" r:id="rId8"/>
    <p:sldId id="270" r:id="rId9"/>
    <p:sldId id="267" r:id="rId10"/>
    <p:sldId id="271" r:id="rId11"/>
    <p:sldId id="262" r:id="rId12"/>
    <p:sldId id="268" r:id="rId13"/>
    <p:sldId id="263" r:id="rId14"/>
    <p:sldId id="272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8-08-2018\desktop%2021-6-18\Herbicid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8-08-2018\After%20final%20draft\bacteria%20final%20draft\Desktop%202\bioherbicid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8-08-2018\After%20final%20draft\bacteria%20final%20draft\Desktop%202\bioherbicide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y%20pc\Desktop\bacteria%20final%20draft\Desktop%202\bioherbicide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8-08-2018\After%20final%20draft\bacteria%20final%20draft\Desktop%202\bioherbicide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Parthenium hysterophorous</c:v>
          </c:tx>
          <c:spPr>
            <a:ln w="15875" cap="rnd">
              <a:solidFill>
                <a:schemeClr val="accent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Sheet2!$A$19:$A$30</c:f>
              <c:strCache>
                <c:ptCount val="12"/>
                <c:pt idx="0">
                  <c:v>C1</c:v>
                </c:pt>
                <c:pt idx="1">
                  <c:v> T1 </c:v>
                </c:pt>
                <c:pt idx="2">
                  <c:v> T2 </c:v>
                </c:pt>
                <c:pt idx="3">
                  <c:v> T3 </c:v>
                </c:pt>
                <c:pt idx="4">
                  <c:v> T4 </c:v>
                </c:pt>
                <c:pt idx="5">
                  <c:v> T5 </c:v>
                </c:pt>
                <c:pt idx="6">
                  <c:v> T6 </c:v>
                </c:pt>
                <c:pt idx="7">
                  <c:v> T7 </c:v>
                </c:pt>
                <c:pt idx="8">
                  <c:v> T8 </c:v>
                </c:pt>
                <c:pt idx="9">
                  <c:v> T9 </c:v>
                </c:pt>
                <c:pt idx="10">
                  <c:v> T10 </c:v>
                </c:pt>
                <c:pt idx="11">
                  <c:v>C2</c:v>
                </c:pt>
              </c:strCache>
            </c:strRef>
          </c:cat>
          <c:val>
            <c:numRef>
              <c:f>Sheet2!$B$19:$B$30</c:f>
              <c:numCache>
                <c:formatCode>0%</c:formatCode>
                <c:ptCount val="12"/>
                <c:pt idx="0">
                  <c:v>0</c:v>
                </c:pt>
                <c:pt idx="1">
                  <c:v>0.5</c:v>
                </c:pt>
                <c:pt idx="2">
                  <c:v>0.60000000000000064</c:v>
                </c:pt>
                <c:pt idx="3">
                  <c:v>0.70000000000000062</c:v>
                </c:pt>
                <c:pt idx="4">
                  <c:v>0.70000000000000062</c:v>
                </c:pt>
                <c:pt idx="5">
                  <c:v>0.70000000000000062</c:v>
                </c:pt>
                <c:pt idx="6">
                  <c:v>0.70000000000000062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0.9</c:v>
                </c:pt>
                <c:pt idx="11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v>Triticum aestivum</c:v>
          </c:tx>
          <c:spPr>
            <a:ln w="15875" cap="rnd">
              <a:solidFill>
                <a:schemeClr val="accent2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Sheet2!$A$19:$A$30</c:f>
              <c:strCache>
                <c:ptCount val="12"/>
                <c:pt idx="0">
                  <c:v>C1</c:v>
                </c:pt>
                <c:pt idx="1">
                  <c:v> T1 </c:v>
                </c:pt>
                <c:pt idx="2">
                  <c:v> T2 </c:v>
                </c:pt>
                <c:pt idx="3">
                  <c:v> T3 </c:v>
                </c:pt>
                <c:pt idx="4">
                  <c:v> T4 </c:v>
                </c:pt>
                <c:pt idx="5">
                  <c:v> T5 </c:v>
                </c:pt>
                <c:pt idx="6">
                  <c:v> T6 </c:v>
                </c:pt>
                <c:pt idx="7">
                  <c:v> T7 </c:v>
                </c:pt>
                <c:pt idx="8">
                  <c:v> T8 </c:v>
                </c:pt>
                <c:pt idx="9">
                  <c:v> T9 </c:v>
                </c:pt>
                <c:pt idx="10">
                  <c:v> T10 </c:v>
                </c:pt>
                <c:pt idx="11">
                  <c:v>C2</c:v>
                </c:pt>
              </c:strCache>
            </c:strRef>
          </c:cat>
          <c:val>
            <c:numRef>
              <c:f>Sheet2!$C$19:$C$30</c:f>
              <c:numCache>
                <c:formatCode>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tx1">
                  <a:lumMod val="35000"/>
                  <a:lumOff val="65000"/>
                </a:schemeClr>
              </a:solidFill>
              <a:prstDash val="dash"/>
            </a:ln>
            <a:effectLst/>
          </c:spPr>
        </c:dropLines>
        <c:smooth val="0"/>
        <c:axId val="228962664"/>
        <c:axId val="230786944"/>
      </c:lineChart>
      <c:catAx>
        <c:axId val="228962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Bioherbicide treatments</a:t>
                </a:r>
              </a:p>
            </c:rich>
          </c:tx>
          <c:layout>
            <c:manualLayout>
              <c:xMode val="edge"/>
              <c:yMode val="edge"/>
              <c:x val="0.33066776027996647"/>
              <c:y val="0.911087780694079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786944"/>
        <c:crosses val="autoZero"/>
        <c:auto val="1"/>
        <c:lblAlgn val="ctr"/>
        <c:lblOffset val="100"/>
        <c:noMultiLvlLbl val="0"/>
      </c:catAx>
      <c:valAx>
        <c:axId val="23078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Germination(%)</a:t>
                </a:r>
              </a:p>
            </c:rich>
          </c:tx>
          <c:layout>
            <c:manualLayout>
              <c:xMode val="edge"/>
              <c:yMode val="edge"/>
              <c:x val="1.3888888888888933E-2"/>
              <c:y val="0.318960338291047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962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695644188565666"/>
          <c:y val="0"/>
          <c:w val="0.64889446124898331"/>
          <c:h val="5.82324746000903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7927658677702"/>
          <c:y val="0.19993256051326921"/>
          <c:w val="0.83297852366994274"/>
          <c:h val="0.58591608340624057"/>
        </c:manualLayout>
      </c:layout>
      <c:barChart>
        <c:barDir val="col"/>
        <c:grouping val="clustered"/>
        <c:varyColors val="0"/>
        <c:ser>
          <c:idx val="0"/>
          <c:order val="0"/>
          <c:tx>
            <c:v>Root length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Sheet2!$A$2:$A$13</c:f>
              <c:strCache>
                <c:ptCount val="12"/>
                <c:pt idx="0">
                  <c:v>C1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C2</c:v>
                </c:pt>
              </c:strCache>
            </c:strRef>
          </c:cat>
          <c:val>
            <c:numRef>
              <c:f>Sheet2!$B$2:$B$13</c:f>
              <c:numCache>
                <c:formatCode>General</c:formatCode>
                <c:ptCount val="12"/>
                <c:pt idx="0">
                  <c:v>0</c:v>
                </c:pt>
                <c:pt idx="1">
                  <c:v>0.1</c:v>
                </c:pt>
                <c:pt idx="2">
                  <c:v>0.3000000000000001</c:v>
                </c:pt>
                <c:pt idx="3">
                  <c:v>0.4</c:v>
                </c:pt>
                <c:pt idx="4">
                  <c:v>0.6000000000000002</c:v>
                </c:pt>
                <c:pt idx="5">
                  <c:v>0.6000000000000002</c:v>
                </c:pt>
                <c:pt idx="6">
                  <c:v>0.6000000000000002</c:v>
                </c:pt>
                <c:pt idx="7">
                  <c:v>0.8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1.2</c:v>
                </c:pt>
              </c:numCache>
            </c:numRef>
          </c:val>
        </c:ser>
        <c:ser>
          <c:idx val="1"/>
          <c:order val="1"/>
          <c:tx>
            <c:v>Shoot length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Sheet2!$A$2:$A$13</c:f>
              <c:strCache>
                <c:ptCount val="12"/>
                <c:pt idx="0">
                  <c:v>C1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C2</c:v>
                </c:pt>
              </c:strCache>
            </c:strRef>
          </c:cat>
          <c:val>
            <c:numRef>
              <c:f>Sheet2!$C$2:$C$13</c:f>
              <c:numCache>
                <c:formatCode>General</c:formatCode>
                <c:ptCount val="12"/>
                <c:pt idx="0">
                  <c:v>0</c:v>
                </c:pt>
                <c:pt idx="1">
                  <c:v>0.4</c:v>
                </c:pt>
                <c:pt idx="2">
                  <c:v>0.6000000000000002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1.5</c:v>
                </c:pt>
                <c:pt idx="7">
                  <c:v>1.8</c:v>
                </c:pt>
                <c:pt idx="8">
                  <c:v>1.82</c:v>
                </c:pt>
                <c:pt idx="9">
                  <c:v>2</c:v>
                </c:pt>
                <c:pt idx="10">
                  <c:v>2.2000000000000002</c:v>
                </c:pt>
                <c:pt idx="11">
                  <c:v>3.5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30787336"/>
        <c:axId val="230784200"/>
      </c:barChart>
      <c:catAx>
        <c:axId val="230787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Bioherbicide Treatments</a:t>
                </a:r>
              </a:p>
            </c:rich>
          </c:tx>
          <c:layout>
            <c:manualLayout>
              <c:xMode val="edge"/>
              <c:yMode val="edge"/>
              <c:x val="0.3980606165105276"/>
              <c:y val="0.897198891805191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784200"/>
        <c:crosses val="autoZero"/>
        <c:auto val="1"/>
        <c:lblAlgn val="ctr"/>
        <c:lblOffset val="100"/>
        <c:noMultiLvlLbl val="0"/>
      </c:catAx>
      <c:valAx>
        <c:axId val="23078420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Root &amp; Shoot Length (cm)</a:t>
                </a:r>
              </a:p>
            </c:rich>
          </c:tx>
          <c:layout>
            <c:manualLayout>
              <c:xMode val="edge"/>
              <c:yMode val="edge"/>
              <c:x val="1.3888920819204172E-2"/>
              <c:y val="0.23877041411490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230787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13085257113638"/>
          <c:y val="0.10695610965296004"/>
          <c:w val="0.77053819684879987"/>
          <c:h val="0.67889253426655194"/>
        </c:manualLayout>
      </c:layout>
      <c:barChart>
        <c:barDir val="col"/>
        <c:grouping val="clustered"/>
        <c:varyColors val="0"/>
        <c:ser>
          <c:idx val="0"/>
          <c:order val="0"/>
          <c:tx>
            <c:v>Fresh weight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{0.01,0.018,0.016,0.014,0.019,0.02,0.017,0.0135,0.0119,0.021,0.016,0.0198,0.0224,0.023}</c:f>
              </c:numRef>
            </c:plus>
            <c:minus>
              <c:numRef>
                <c:f>{0.01,0.018,0.016,0.014,0.019,0.02,0.017,0.0135,0.0119,0.021,0.016,0.0198,0.0224,0.023}</c:f>
              </c:numRef>
            </c:minus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Sheet5!$A$3:$A$14</c:f>
              <c:strCache>
                <c:ptCount val="12"/>
                <c:pt idx="0">
                  <c:v>C1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C2</c:v>
                </c:pt>
              </c:strCache>
            </c:strRef>
          </c:cat>
          <c:val>
            <c:numRef>
              <c:f>Sheet5!$B$3:$B$14</c:f>
              <c:numCache>
                <c:formatCode>General</c:formatCode>
                <c:ptCount val="12"/>
                <c:pt idx="0">
                  <c:v>0</c:v>
                </c:pt>
                <c:pt idx="1">
                  <c:v>3.1000000000000068E-3</c:v>
                </c:pt>
                <c:pt idx="2">
                  <c:v>3.0000000000000048E-3</c:v>
                </c:pt>
                <c:pt idx="3">
                  <c:v>4.0000000000000088E-3</c:v>
                </c:pt>
                <c:pt idx="4">
                  <c:v>3.6000000000000068E-3</c:v>
                </c:pt>
                <c:pt idx="5">
                  <c:v>4.4000000000000098E-3</c:v>
                </c:pt>
                <c:pt idx="6">
                  <c:v>4.8000000000000004E-3</c:v>
                </c:pt>
                <c:pt idx="7">
                  <c:v>5.0000000000000088E-3</c:v>
                </c:pt>
                <c:pt idx="8">
                  <c:v>5.5000000000000014E-3</c:v>
                </c:pt>
                <c:pt idx="9">
                  <c:v>5.8000000000000013E-3</c:v>
                </c:pt>
                <c:pt idx="10">
                  <c:v>6.1000000000000004E-3</c:v>
                </c:pt>
                <c:pt idx="11">
                  <c:v>7.2000000000000119E-3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30788120"/>
        <c:axId val="230785376"/>
      </c:barChart>
      <c:catAx>
        <c:axId val="230788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Bioherbicide Treatments</a:t>
                </a:r>
              </a:p>
            </c:rich>
          </c:tx>
          <c:layout>
            <c:manualLayout>
              <c:xMode val="edge"/>
              <c:yMode val="edge"/>
              <c:x val="0.38480595297702119"/>
              <c:y val="0.921890623264081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785376"/>
        <c:crosses val="autoZero"/>
        <c:auto val="1"/>
        <c:lblAlgn val="ctr"/>
        <c:lblOffset val="100"/>
        <c:noMultiLvlLbl val="0"/>
      </c:catAx>
      <c:valAx>
        <c:axId val="23078537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Fresh weight (grams)</a:t>
                </a:r>
              </a:p>
            </c:rich>
          </c:tx>
          <c:layout>
            <c:manualLayout>
              <c:xMode val="edge"/>
              <c:yMode val="edge"/>
              <c:x val="1.3888888888888938E-2"/>
              <c:y val="0.27470107903178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23078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95840866166386"/>
          <c:y val="0.12663967498999951"/>
          <c:w val="0.78191564573633232"/>
          <c:h val="0.66558311461067365"/>
        </c:manualLayout>
      </c:layout>
      <c:barChart>
        <c:barDir val="col"/>
        <c:grouping val="clustered"/>
        <c:varyColors val="0"/>
        <c:ser>
          <c:idx val="0"/>
          <c:order val="0"/>
          <c:tx>
            <c:v>Root length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Sheet7!$A$2:$A$13</c:f>
              <c:strCache>
                <c:ptCount val="12"/>
                <c:pt idx="0">
                  <c:v>C1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C2</c:v>
                </c:pt>
              </c:strCache>
            </c:strRef>
          </c:cat>
          <c:val>
            <c:numRef>
              <c:f>Sheet7!$B$2:$B$13</c:f>
              <c:numCache>
                <c:formatCode>General</c:formatCode>
                <c:ptCount val="12"/>
                <c:pt idx="0">
                  <c:v>2.8</c:v>
                </c:pt>
                <c:pt idx="1">
                  <c:v>4.4000000000000004</c:v>
                </c:pt>
                <c:pt idx="2">
                  <c:v>3.7</c:v>
                </c:pt>
                <c:pt idx="3">
                  <c:v>4</c:v>
                </c:pt>
                <c:pt idx="4">
                  <c:v>4.9000000000000004</c:v>
                </c:pt>
                <c:pt idx="5">
                  <c:v>5</c:v>
                </c:pt>
                <c:pt idx="6">
                  <c:v>5.2</c:v>
                </c:pt>
                <c:pt idx="7">
                  <c:v>5.0999999999999996</c:v>
                </c:pt>
                <c:pt idx="8">
                  <c:v>5.25</c:v>
                </c:pt>
                <c:pt idx="9">
                  <c:v>5.4</c:v>
                </c:pt>
                <c:pt idx="10">
                  <c:v>5.42</c:v>
                </c:pt>
                <c:pt idx="11">
                  <c:v>5.45</c:v>
                </c:pt>
              </c:numCache>
            </c:numRef>
          </c:val>
        </c:ser>
        <c:ser>
          <c:idx val="1"/>
          <c:order val="1"/>
          <c:tx>
            <c:v>Shoot length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Sheet7!$A$2:$A$13</c:f>
              <c:strCache>
                <c:ptCount val="12"/>
                <c:pt idx="0">
                  <c:v>C1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C2</c:v>
                </c:pt>
              </c:strCache>
            </c:strRef>
          </c:cat>
          <c:val>
            <c:numRef>
              <c:f>Sheet7!$C$2:$C$13</c:f>
              <c:numCache>
                <c:formatCode>General</c:formatCode>
                <c:ptCount val="12"/>
                <c:pt idx="0">
                  <c:v>5</c:v>
                </c:pt>
                <c:pt idx="1">
                  <c:v>6</c:v>
                </c:pt>
                <c:pt idx="2">
                  <c:v>5.5</c:v>
                </c:pt>
                <c:pt idx="3">
                  <c:v>6.1</c:v>
                </c:pt>
                <c:pt idx="4">
                  <c:v>6.3</c:v>
                </c:pt>
                <c:pt idx="5">
                  <c:v>6.5</c:v>
                </c:pt>
                <c:pt idx="6">
                  <c:v>6.6499999999999995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9.2000000000000011</c:v>
                </c:pt>
                <c:pt idx="11">
                  <c:v>10.9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30788512"/>
        <c:axId val="230784592"/>
      </c:barChart>
      <c:catAx>
        <c:axId val="230788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Bioherbicide</a:t>
                </a:r>
                <a:r>
                  <a:rPr lang="en-US" dirty="0"/>
                  <a:t> </a:t>
                </a:r>
                <a:r>
                  <a:rPr lang="en-US" dirty="0" smtClean="0"/>
                  <a:t>Treatments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9345880760723558"/>
              <c:y val="0.91595025423199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784592"/>
        <c:crosses val="autoZero"/>
        <c:auto val="1"/>
        <c:lblAlgn val="ctr"/>
        <c:lblOffset val="100"/>
        <c:noMultiLvlLbl val="0"/>
      </c:catAx>
      <c:valAx>
        <c:axId val="23078459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Length (cm)</a:t>
                </a:r>
              </a:p>
            </c:rich>
          </c:tx>
          <c:layout>
            <c:manualLayout>
              <c:xMode val="edge"/>
              <c:yMode val="edge"/>
              <c:x val="1.3888888888888954E-2"/>
              <c:y val="0.337201185805778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23078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Fresh weight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Sheet8!$A$1:$A$12</c:f>
              <c:strCache>
                <c:ptCount val="12"/>
                <c:pt idx="0">
                  <c:v>C1</c:v>
                </c:pt>
                <c:pt idx="1">
                  <c:v>T1</c:v>
                </c:pt>
                <c:pt idx="2">
                  <c:v>T2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  <c:pt idx="6">
                  <c:v>T6</c:v>
                </c:pt>
                <c:pt idx="7">
                  <c:v>T7</c:v>
                </c:pt>
                <c:pt idx="8">
                  <c:v>T8</c:v>
                </c:pt>
                <c:pt idx="9">
                  <c:v>T9</c:v>
                </c:pt>
                <c:pt idx="10">
                  <c:v>T10</c:v>
                </c:pt>
                <c:pt idx="11">
                  <c:v>C2</c:v>
                </c:pt>
              </c:strCache>
            </c:strRef>
          </c:cat>
          <c:val>
            <c:numRef>
              <c:f>Sheet8!$B$1:$B$12</c:f>
              <c:numCache>
                <c:formatCode>General</c:formatCode>
                <c:ptCount val="12"/>
                <c:pt idx="0">
                  <c:v>0.112</c:v>
                </c:pt>
                <c:pt idx="1">
                  <c:v>0.114</c:v>
                </c:pt>
                <c:pt idx="2">
                  <c:v>0.11600000000000002</c:v>
                </c:pt>
                <c:pt idx="3">
                  <c:v>0.11799999999999998</c:v>
                </c:pt>
                <c:pt idx="4">
                  <c:v>0.12000000000000002</c:v>
                </c:pt>
                <c:pt idx="5">
                  <c:v>0.12200000000000009</c:v>
                </c:pt>
                <c:pt idx="6">
                  <c:v>0.14100000000000001</c:v>
                </c:pt>
                <c:pt idx="7">
                  <c:v>0.161</c:v>
                </c:pt>
                <c:pt idx="8">
                  <c:v>0.17200000000000001</c:v>
                </c:pt>
                <c:pt idx="9">
                  <c:v>0.17500000000000004</c:v>
                </c:pt>
                <c:pt idx="10">
                  <c:v>0.17800000000000021</c:v>
                </c:pt>
                <c:pt idx="11">
                  <c:v>0.18200000000000024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790472"/>
        <c:axId val="230783024"/>
      </c:barChart>
      <c:catAx>
        <c:axId val="230790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cap="all" baseline="0" dirty="0" err="1" smtClean="0">
                    <a:effectLst/>
                  </a:rPr>
                  <a:t>Bioherbicide</a:t>
                </a:r>
                <a:r>
                  <a:rPr lang="en-US" sz="1200" b="0" i="0" cap="all" baseline="0" dirty="0" smtClean="0">
                    <a:effectLst/>
                  </a:rPr>
                  <a:t> Treatments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1154174921363154"/>
              <c:y val="0.916981254018653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783024"/>
        <c:crosses val="autoZero"/>
        <c:auto val="1"/>
        <c:lblAlgn val="ctr"/>
        <c:lblOffset val="100"/>
        <c:noMultiLvlLbl val="0"/>
      </c:catAx>
      <c:valAx>
        <c:axId val="23078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dirty="0" smtClean="0">
                    <a:latin typeface="+mn-lt"/>
                    <a:ea typeface="Cambria" panose="02040503050406030204" pitchFamily="18" charset="0"/>
                  </a:rPr>
                  <a:t>WEIGHT (Gram)</a:t>
                </a:r>
                <a:endParaRPr lang="en-US" sz="1000" b="0" dirty="0">
                  <a:latin typeface="+mn-lt"/>
                  <a:ea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9.0041360373981204E-3"/>
              <c:y val="0.306661076457707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7904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655385972229461"/>
          <c:y val="0"/>
          <c:w val="0.31303193915854233"/>
          <c:h val="7.17811554718865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8799C-5449-40DA-9B4D-160358B9529B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96FAD82-0B75-4601-8486-D00DB3F22ADF}">
      <dgm:prSet phldrT="[Text]" custT="1"/>
      <dgm:spPr/>
      <dgm:t>
        <a:bodyPr/>
        <a:lstStyle/>
        <a:p>
          <a:r>
            <a:rPr lang="en-GB" sz="1900" dirty="0" smtClean="0">
              <a:latin typeface="Cambria" panose="02040503050406030204" pitchFamily="18" charset="0"/>
              <a:ea typeface="Cambria" panose="02040503050406030204" pitchFamily="18" charset="0"/>
            </a:rPr>
            <a:t>Soil Sampling</a:t>
          </a:r>
          <a:endParaRPr lang="en-US" sz="19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E05CC70-4AEA-4321-8328-4A7153940980}" type="parTrans" cxnId="{F1171811-BB53-4011-B9A1-4F23D09C4CBB}">
      <dgm:prSet/>
      <dgm:spPr/>
      <dgm:t>
        <a:bodyPr/>
        <a:lstStyle/>
        <a:p>
          <a:endParaRPr lang="en-US"/>
        </a:p>
      </dgm:t>
    </dgm:pt>
    <dgm:pt modelId="{FE3A0874-616D-4906-B78B-F998984169AF}" type="sibTrans" cxnId="{F1171811-BB53-4011-B9A1-4F23D09C4CBB}">
      <dgm:prSet/>
      <dgm:spPr/>
      <dgm:t>
        <a:bodyPr/>
        <a:lstStyle/>
        <a:p>
          <a:endParaRPr lang="en-US"/>
        </a:p>
      </dgm:t>
    </dgm:pt>
    <dgm:pt modelId="{A02547D8-C671-4473-96B9-1E9F4A8EF5D8}">
      <dgm:prSet phldrT="[Text]" custT="1"/>
      <dgm:spPr/>
      <dgm:t>
        <a:bodyPr/>
        <a:lstStyle/>
        <a:p>
          <a:r>
            <a:rPr lang="en-GB" sz="1900" dirty="0" smtClean="0">
              <a:latin typeface="Cambria" panose="02040503050406030204" pitchFamily="18" charset="0"/>
              <a:ea typeface="Cambria" panose="02040503050406030204" pitchFamily="18" charset="0"/>
            </a:rPr>
            <a:t>Isolation &amp; Identification of </a:t>
          </a:r>
        </a:p>
        <a:p>
          <a:r>
            <a:rPr lang="en-GB" sz="1900" dirty="0" smtClean="0">
              <a:latin typeface="Cambria" panose="02040503050406030204" pitchFamily="18" charset="0"/>
              <a:ea typeface="Cambria" panose="02040503050406030204" pitchFamily="18" charset="0"/>
            </a:rPr>
            <a:t>Fungal isolates</a:t>
          </a:r>
          <a:endParaRPr lang="en-US" sz="19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B970129-A964-4E87-AF70-05944102C0C5}" type="parTrans" cxnId="{A974FA10-07FF-4191-AFCC-51DA5C7187C0}">
      <dgm:prSet/>
      <dgm:spPr/>
      <dgm:t>
        <a:bodyPr/>
        <a:lstStyle/>
        <a:p>
          <a:endParaRPr lang="en-US"/>
        </a:p>
      </dgm:t>
    </dgm:pt>
    <dgm:pt modelId="{D98A29EE-54D6-48B1-AFC8-F867E67F176D}" type="sibTrans" cxnId="{A974FA10-07FF-4191-AFCC-51DA5C7187C0}">
      <dgm:prSet/>
      <dgm:spPr/>
      <dgm:t>
        <a:bodyPr/>
        <a:lstStyle/>
        <a:p>
          <a:endParaRPr lang="en-US"/>
        </a:p>
      </dgm:t>
    </dgm:pt>
    <dgm:pt modelId="{209B33E9-1C30-4305-9922-F3FD45F8386D}">
      <dgm:prSet phldrT="[Text]" custT="1"/>
      <dgm:spPr/>
      <dgm:t>
        <a:bodyPr/>
        <a:lstStyle/>
        <a:p>
          <a:r>
            <a:rPr lang="en-GB" sz="1900" dirty="0" smtClean="0">
              <a:latin typeface="Cambria" panose="02040503050406030204" pitchFamily="18" charset="0"/>
              <a:ea typeface="Cambria" panose="02040503050406030204" pitchFamily="18" charset="0"/>
            </a:rPr>
            <a:t>Morphology &amp; Staining</a:t>
          </a:r>
          <a:endParaRPr lang="en-US" sz="19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48783DD-DE33-4A43-AD75-3A1089ECB2A5}" type="parTrans" cxnId="{8BB567D9-0CA7-441C-80AC-ED6F1C5E4CFA}">
      <dgm:prSet/>
      <dgm:spPr/>
      <dgm:t>
        <a:bodyPr/>
        <a:lstStyle/>
        <a:p>
          <a:endParaRPr lang="en-US"/>
        </a:p>
      </dgm:t>
    </dgm:pt>
    <dgm:pt modelId="{0B326883-9770-4B16-A1E7-1A76360F0A90}" type="sibTrans" cxnId="{8BB567D9-0CA7-441C-80AC-ED6F1C5E4CFA}">
      <dgm:prSet/>
      <dgm:spPr/>
      <dgm:t>
        <a:bodyPr/>
        <a:lstStyle/>
        <a:p>
          <a:endParaRPr lang="en-US"/>
        </a:p>
      </dgm:t>
    </dgm:pt>
    <dgm:pt modelId="{A8EEE91A-1BA2-41E9-A5ED-FA9A750F1042}">
      <dgm:prSet phldrT="[Text]" custT="1"/>
      <dgm:spPr/>
      <dgm:t>
        <a:bodyPr/>
        <a:lstStyle/>
        <a:p>
          <a:r>
            <a:rPr lang="en-GB" sz="1900" dirty="0" smtClean="0">
              <a:latin typeface="Cambria" panose="02040503050406030204" pitchFamily="18" charset="0"/>
              <a:ea typeface="Cambria" panose="02040503050406030204" pitchFamily="18" charset="0"/>
            </a:rPr>
            <a:t>18S </a:t>
          </a:r>
          <a:r>
            <a:rPr lang="en-GB" sz="1900" dirty="0" err="1" smtClean="0">
              <a:latin typeface="Cambria" panose="02040503050406030204" pitchFamily="18" charset="0"/>
              <a:ea typeface="Cambria" panose="02040503050406030204" pitchFamily="18" charset="0"/>
            </a:rPr>
            <a:t>rRNA</a:t>
          </a:r>
          <a:r>
            <a:rPr lang="en-GB" sz="1900" dirty="0" smtClean="0">
              <a:latin typeface="Cambria" panose="02040503050406030204" pitchFamily="18" charset="0"/>
              <a:ea typeface="Cambria" panose="02040503050406030204" pitchFamily="18" charset="0"/>
            </a:rPr>
            <a:t> Sequencing</a:t>
          </a:r>
          <a:endParaRPr lang="en-US" sz="19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917425C-8E76-412F-A241-FACCCF81A1E3}" type="parTrans" cxnId="{DB097700-9CFA-43EA-BAD3-B3934E8071A5}">
      <dgm:prSet/>
      <dgm:spPr/>
      <dgm:t>
        <a:bodyPr/>
        <a:lstStyle/>
        <a:p>
          <a:endParaRPr lang="en-US"/>
        </a:p>
      </dgm:t>
    </dgm:pt>
    <dgm:pt modelId="{39DD4FD5-03B7-41BF-A6C8-1D61592DA836}" type="sibTrans" cxnId="{DB097700-9CFA-43EA-BAD3-B3934E8071A5}">
      <dgm:prSet/>
      <dgm:spPr/>
      <dgm:t>
        <a:bodyPr/>
        <a:lstStyle/>
        <a:p>
          <a:endParaRPr lang="en-US"/>
        </a:p>
      </dgm:t>
    </dgm:pt>
    <dgm:pt modelId="{4FDA0795-20D9-429E-9745-071E85260719}">
      <dgm:prSet phldrT="[Text]" custT="1"/>
      <dgm:spPr/>
      <dgm:t>
        <a:bodyPr/>
        <a:lstStyle/>
        <a:p>
          <a:r>
            <a:rPr lang="en-GB" sz="1900" dirty="0" smtClean="0">
              <a:latin typeface="Cambria" panose="02040503050406030204" pitchFamily="18" charset="0"/>
              <a:ea typeface="Cambria" panose="02040503050406030204" pitchFamily="18" charset="0"/>
            </a:rPr>
            <a:t>Secondary Metabolite Production</a:t>
          </a:r>
          <a:endParaRPr lang="en-US" sz="19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BB1798B-6CED-4AE9-B573-A0C123ACD3C5}" type="parTrans" cxnId="{3C51CC65-9244-47BF-86AE-039FBE718AD4}">
      <dgm:prSet/>
      <dgm:spPr/>
      <dgm:t>
        <a:bodyPr/>
        <a:lstStyle/>
        <a:p>
          <a:endParaRPr lang="en-US"/>
        </a:p>
      </dgm:t>
    </dgm:pt>
    <dgm:pt modelId="{2815C282-C0DA-4993-9971-D04D0E5F216B}" type="sibTrans" cxnId="{3C51CC65-9244-47BF-86AE-039FBE718AD4}">
      <dgm:prSet/>
      <dgm:spPr/>
      <dgm:t>
        <a:bodyPr/>
        <a:lstStyle/>
        <a:p>
          <a:endParaRPr lang="en-US"/>
        </a:p>
      </dgm:t>
    </dgm:pt>
    <dgm:pt modelId="{EA4217D0-A177-4D1F-A9E1-A67B77F1842C}">
      <dgm:prSet phldrT="[Text]" custT="1"/>
      <dgm:spPr/>
      <dgm:t>
        <a:bodyPr/>
        <a:lstStyle/>
        <a:p>
          <a:r>
            <a:rPr lang="en-GB" sz="1900" dirty="0" smtClean="0">
              <a:latin typeface="Cambria" panose="02040503050406030204" pitchFamily="18" charset="0"/>
              <a:ea typeface="Cambria" panose="02040503050406030204" pitchFamily="18" charset="0"/>
            </a:rPr>
            <a:t>Extraction &amp; Treatment Preparation</a:t>
          </a:r>
          <a:endParaRPr lang="en-US" sz="19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55EAE33-0009-4EC8-B19E-638917B96C17}" type="parTrans" cxnId="{7DB7EEF0-B221-4CAA-8AB7-6EE35F27C82D}">
      <dgm:prSet/>
      <dgm:spPr/>
      <dgm:t>
        <a:bodyPr/>
        <a:lstStyle/>
        <a:p>
          <a:endParaRPr lang="en-US"/>
        </a:p>
      </dgm:t>
    </dgm:pt>
    <dgm:pt modelId="{9363F74A-2015-4AC0-93D0-71B181C435DF}" type="sibTrans" cxnId="{7DB7EEF0-B221-4CAA-8AB7-6EE35F27C82D}">
      <dgm:prSet/>
      <dgm:spPr/>
      <dgm:t>
        <a:bodyPr/>
        <a:lstStyle/>
        <a:p>
          <a:endParaRPr lang="en-US"/>
        </a:p>
      </dgm:t>
    </dgm:pt>
    <dgm:pt modelId="{753AE8FD-CE1C-460B-A936-C6D24DE127DD}">
      <dgm:prSet custT="1"/>
      <dgm:spPr/>
      <dgm:t>
        <a:bodyPr/>
        <a:lstStyle/>
        <a:p>
          <a:r>
            <a:rPr lang="en-GB" sz="1900" dirty="0" smtClean="0">
              <a:latin typeface="Cambria" panose="02040503050406030204" pitchFamily="18" charset="0"/>
              <a:ea typeface="Cambria" panose="02040503050406030204" pitchFamily="18" charset="0"/>
            </a:rPr>
            <a:t>Collection of seeds &amp; Assessment of Bio herbicidal activity</a:t>
          </a:r>
          <a:endParaRPr lang="en-US" sz="19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9549BE0-1104-4BFB-BCD2-DA7DC426EC10}" type="parTrans" cxnId="{FD47C4E4-DE69-4973-9C11-DD50BDD72E33}">
      <dgm:prSet/>
      <dgm:spPr/>
      <dgm:t>
        <a:bodyPr/>
        <a:lstStyle/>
        <a:p>
          <a:endParaRPr lang="en-US"/>
        </a:p>
      </dgm:t>
    </dgm:pt>
    <dgm:pt modelId="{F7876DBF-775E-4256-97A7-08325377B8D1}" type="sibTrans" cxnId="{FD47C4E4-DE69-4973-9C11-DD50BDD72E33}">
      <dgm:prSet/>
      <dgm:spPr/>
      <dgm:t>
        <a:bodyPr/>
        <a:lstStyle/>
        <a:p>
          <a:endParaRPr lang="en-US"/>
        </a:p>
      </dgm:t>
    </dgm:pt>
    <dgm:pt modelId="{6794B8B2-57A8-4E8E-BA7D-0B06F082E31D}">
      <dgm:prSet custT="1"/>
      <dgm:spPr/>
      <dgm:t>
        <a:bodyPr/>
        <a:lstStyle/>
        <a:p>
          <a:r>
            <a:rPr lang="en-GB" sz="1900" dirty="0" smtClean="0">
              <a:latin typeface="Cambria" panose="02040503050406030204" pitchFamily="18" charset="0"/>
              <a:ea typeface="Cambria" panose="02040503050406030204" pitchFamily="18" charset="0"/>
            </a:rPr>
            <a:t>Seedling Studies</a:t>
          </a:r>
          <a:endParaRPr lang="en-US" sz="19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20AC6D7-9B72-4A55-B952-9D6C892AEFF4}" type="parTrans" cxnId="{8C9E196F-4063-47E5-84FE-2876FE45A4E7}">
      <dgm:prSet/>
      <dgm:spPr/>
      <dgm:t>
        <a:bodyPr/>
        <a:lstStyle/>
        <a:p>
          <a:endParaRPr lang="en-US"/>
        </a:p>
      </dgm:t>
    </dgm:pt>
    <dgm:pt modelId="{2E4CD0DD-82D0-4071-8A7E-D82EB56BF69E}" type="sibTrans" cxnId="{8C9E196F-4063-47E5-84FE-2876FE45A4E7}">
      <dgm:prSet/>
      <dgm:spPr/>
      <dgm:t>
        <a:bodyPr/>
        <a:lstStyle/>
        <a:p>
          <a:endParaRPr lang="en-US"/>
        </a:p>
      </dgm:t>
    </dgm:pt>
    <dgm:pt modelId="{18B85513-043D-4BF9-BCD9-9BEAD95F2C78}" type="pres">
      <dgm:prSet presAssocID="{5EF8799C-5449-40DA-9B4D-160358B9529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94EB77-D243-4EE4-B7C7-69E2B2A515B7}" type="pres">
      <dgm:prSet presAssocID="{796FAD82-0B75-4601-8486-D00DB3F22ADF}" presName="root1" presStyleCnt="0"/>
      <dgm:spPr/>
    </dgm:pt>
    <dgm:pt modelId="{7D0703DB-20F1-4974-8CB8-FD02D19A46E1}" type="pres">
      <dgm:prSet presAssocID="{796FAD82-0B75-4601-8486-D00DB3F22AD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F8AA7B-AF71-49FC-B15D-0053C1A98908}" type="pres">
      <dgm:prSet presAssocID="{796FAD82-0B75-4601-8486-D00DB3F22ADF}" presName="level2hierChild" presStyleCnt="0"/>
      <dgm:spPr/>
    </dgm:pt>
    <dgm:pt modelId="{4A8FE23F-78CB-4316-90D4-17E4BCCD6895}" type="pres">
      <dgm:prSet presAssocID="{2B970129-A964-4E87-AF70-05944102C0C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D7574F1-9728-4DD7-B568-1ECAC2733947}" type="pres">
      <dgm:prSet presAssocID="{2B970129-A964-4E87-AF70-05944102C0C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0CE9395-90BB-4B21-9BCD-F79512A78EBA}" type="pres">
      <dgm:prSet presAssocID="{A02547D8-C671-4473-96B9-1E9F4A8EF5D8}" presName="root2" presStyleCnt="0"/>
      <dgm:spPr/>
    </dgm:pt>
    <dgm:pt modelId="{39819501-28CB-48B4-8D18-C823C1929FDB}" type="pres">
      <dgm:prSet presAssocID="{A02547D8-C671-4473-96B9-1E9F4A8EF5D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BA9BE4-756A-4028-BDB7-E5469A5E8C8B}" type="pres">
      <dgm:prSet presAssocID="{A02547D8-C671-4473-96B9-1E9F4A8EF5D8}" presName="level3hierChild" presStyleCnt="0"/>
      <dgm:spPr/>
    </dgm:pt>
    <dgm:pt modelId="{FA13BB6C-7F4A-4B24-A72F-5851959B773E}" type="pres">
      <dgm:prSet presAssocID="{F48783DD-DE33-4A43-AD75-3A1089ECB2A5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02867E9A-3A9D-41E9-9540-4D6ED1D42134}" type="pres">
      <dgm:prSet presAssocID="{F48783DD-DE33-4A43-AD75-3A1089ECB2A5}" presName="connTx" presStyleLbl="parChTrans1D3" presStyleIdx="0" presStyleCnt="4"/>
      <dgm:spPr/>
      <dgm:t>
        <a:bodyPr/>
        <a:lstStyle/>
        <a:p>
          <a:endParaRPr lang="en-US"/>
        </a:p>
      </dgm:t>
    </dgm:pt>
    <dgm:pt modelId="{9475A857-36CC-4FBA-BB96-AA6B54B8CF43}" type="pres">
      <dgm:prSet presAssocID="{209B33E9-1C30-4305-9922-F3FD45F8386D}" presName="root2" presStyleCnt="0"/>
      <dgm:spPr/>
    </dgm:pt>
    <dgm:pt modelId="{02163631-2BD3-4BBF-BF46-74FBFDD07A83}" type="pres">
      <dgm:prSet presAssocID="{209B33E9-1C30-4305-9922-F3FD45F8386D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C98D7F-3CED-49CF-869C-1393D75F9475}" type="pres">
      <dgm:prSet presAssocID="{209B33E9-1C30-4305-9922-F3FD45F8386D}" presName="level3hierChild" presStyleCnt="0"/>
      <dgm:spPr/>
    </dgm:pt>
    <dgm:pt modelId="{36B04EFC-2852-48B0-8C4E-BA29DCBFC405}" type="pres">
      <dgm:prSet presAssocID="{1917425C-8E76-412F-A241-FACCCF81A1E3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4D7A89EC-8CF6-4B49-B53C-1B123DA06BBF}" type="pres">
      <dgm:prSet presAssocID="{1917425C-8E76-412F-A241-FACCCF81A1E3}" presName="connTx" presStyleLbl="parChTrans1D3" presStyleIdx="1" presStyleCnt="4"/>
      <dgm:spPr/>
      <dgm:t>
        <a:bodyPr/>
        <a:lstStyle/>
        <a:p>
          <a:endParaRPr lang="en-US"/>
        </a:p>
      </dgm:t>
    </dgm:pt>
    <dgm:pt modelId="{2ACF87B3-8611-4C64-B677-B3AA42BF3901}" type="pres">
      <dgm:prSet presAssocID="{A8EEE91A-1BA2-41E9-A5ED-FA9A750F1042}" presName="root2" presStyleCnt="0"/>
      <dgm:spPr/>
    </dgm:pt>
    <dgm:pt modelId="{7D857909-629C-4CA6-BA31-7FCD1C3A543C}" type="pres">
      <dgm:prSet presAssocID="{A8EEE91A-1BA2-41E9-A5ED-FA9A750F1042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B89142-6676-46F8-923B-18F9D3B9ACC0}" type="pres">
      <dgm:prSet presAssocID="{A8EEE91A-1BA2-41E9-A5ED-FA9A750F1042}" presName="level3hierChild" presStyleCnt="0"/>
      <dgm:spPr/>
    </dgm:pt>
    <dgm:pt modelId="{3ED1DAA3-5D35-4DF3-955A-2BFCFF44B796}" type="pres">
      <dgm:prSet presAssocID="{8BB1798B-6CED-4AE9-B573-A0C123ACD3C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14F3FBD4-1EB4-4ADF-9CE6-E797354D601B}" type="pres">
      <dgm:prSet presAssocID="{8BB1798B-6CED-4AE9-B573-A0C123ACD3C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1DC5FC6-EB04-4A51-8171-D93B934BE4A8}" type="pres">
      <dgm:prSet presAssocID="{4FDA0795-20D9-429E-9745-071E85260719}" presName="root2" presStyleCnt="0"/>
      <dgm:spPr/>
    </dgm:pt>
    <dgm:pt modelId="{725AC895-24C6-4E6F-A970-B8A22C583D49}" type="pres">
      <dgm:prSet presAssocID="{4FDA0795-20D9-429E-9745-071E8526071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F5EE72-02A0-4290-86F0-51E4B4829992}" type="pres">
      <dgm:prSet presAssocID="{4FDA0795-20D9-429E-9745-071E85260719}" presName="level3hierChild" presStyleCnt="0"/>
      <dgm:spPr/>
    </dgm:pt>
    <dgm:pt modelId="{425BDA38-AB7F-46AF-AAEE-3E648C1B1347}" type="pres">
      <dgm:prSet presAssocID="{655EAE33-0009-4EC8-B19E-638917B96C17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2CC64ECF-A93E-49E0-AD35-C4406009E78F}" type="pres">
      <dgm:prSet presAssocID="{655EAE33-0009-4EC8-B19E-638917B96C17}" presName="connTx" presStyleLbl="parChTrans1D3" presStyleIdx="2" presStyleCnt="4"/>
      <dgm:spPr/>
      <dgm:t>
        <a:bodyPr/>
        <a:lstStyle/>
        <a:p>
          <a:endParaRPr lang="en-US"/>
        </a:p>
      </dgm:t>
    </dgm:pt>
    <dgm:pt modelId="{780AA140-D619-4EFB-BA05-0FC9364A1EBD}" type="pres">
      <dgm:prSet presAssocID="{EA4217D0-A177-4D1F-A9E1-A67B77F1842C}" presName="root2" presStyleCnt="0"/>
      <dgm:spPr/>
    </dgm:pt>
    <dgm:pt modelId="{0FD75C4F-046A-4801-8EC5-1273532E08DF}" type="pres">
      <dgm:prSet presAssocID="{EA4217D0-A177-4D1F-A9E1-A67B77F1842C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007F74-34D4-42FF-B48C-EA64B4E5718A}" type="pres">
      <dgm:prSet presAssocID="{EA4217D0-A177-4D1F-A9E1-A67B77F1842C}" presName="level3hierChild" presStyleCnt="0"/>
      <dgm:spPr/>
    </dgm:pt>
    <dgm:pt modelId="{67681466-CC8D-4EDF-A8E3-D77FCE8C3DB5}" type="pres">
      <dgm:prSet presAssocID="{B9549BE0-1104-4BFB-BCD2-DA7DC426EC1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A9C0AB9A-263E-43C0-9091-C534DA216EEB}" type="pres">
      <dgm:prSet presAssocID="{B9549BE0-1104-4BFB-BCD2-DA7DC426EC1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9067CE6-68C7-4C69-A734-BAD6126D8171}" type="pres">
      <dgm:prSet presAssocID="{753AE8FD-CE1C-460B-A936-C6D24DE127DD}" presName="root2" presStyleCnt="0"/>
      <dgm:spPr/>
    </dgm:pt>
    <dgm:pt modelId="{5467244E-81EB-4BE6-9A63-350AC2F0D705}" type="pres">
      <dgm:prSet presAssocID="{753AE8FD-CE1C-460B-A936-C6D24DE127D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4CF752-0130-4920-A55D-E6BA73843523}" type="pres">
      <dgm:prSet presAssocID="{753AE8FD-CE1C-460B-A936-C6D24DE127DD}" presName="level3hierChild" presStyleCnt="0"/>
      <dgm:spPr/>
    </dgm:pt>
    <dgm:pt modelId="{002248DE-A031-48F1-B537-DC01E09D9A4C}" type="pres">
      <dgm:prSet presAssocID="{B20AC6D7-9B72-4A55-B952-9D6C892AEFF4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811576F9-B981-46ED-B10D-CF97325923FD}" type="pres">
      <dgm:prSet presAssocID="{B20AC6D7-9B72-4A55-B952-9D6C892AEFF4}" presName="connTx" presStyleLbl="parChTrans1D3" presStyleIdx="3" presStyleCnt="4"/>
      <dgm:spPr/>
      <dgm:t>
        <a:bodyPr/>
        <a:lstStyle/>
        <a:p>
          <a:endParaRPr lang="en-US"/>
        </a:p>
      </dgm:t>
    </dgm:pt>
    <dgm:pt modelId="{078B5693-83EC-4383-A6EE-2C779E7385E7}" type="pres">
      <dgm:prSet presAssocID="{6794B8B2-57A8-4E8E-BA7D-0B06F082E31D}" presName="root2" presStyleCnt="0"/>
      <dgm:spPr/>
    </dgm:pt>
    <dgm:pt modelId="{A3AA0F23-627C-4608-9ECC-895C3BDADD9E}" type="pres">
      <dgm:prSet presAssocID="{6794B8B2-57A8-4E8E-BA7D-0B06F082E31D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85A95D-475F-414E-A653-8A5F1687AFDD}" type="pres">
      <dgm:prSet presAssocID="{6794B8B2-57A8-4E8E-BA7D-0B06F082E31D}" presName="level3hierChild" presStyleCnt="0"/>
      <dgm:spPr/>
    </dgm:pt>
  </dgm:ptLst>
  <dgm:cxnLst>
    <dgm:cxn modelId="{7DB7EEF0-B221-4CAA-8AB7-6EE35F27C82D}" srcId="{4FDA0795-20D9-429E-9745-071E85260719}" destId="{EA4217D0-A177-4D1F-A9E1-A67B77F1842C}" srcOrd="0" destOrd="0" parTransId="{655EAE33-0009-4EC8-B19E-638917B96C17}" sibTransId="{9363F74A-2015-4AC0-93D0-71B181C435DF}"/>
    <dgm:cxn modelId="{3C51CC65-9244-47BF-86AE-039FBE718AD4}" srcId="{796FAD82-0B75-4601-8486-D00DB3F22ADF}" destId="{4FDA0795-20D9-429E-9745-071E85260719}" srcOrd="1" destOrd="0" parTransId="{8BB1798B-6CED-4AE9-B573-A0C123ACD3C5}" sibTransId="{2815C282-C0DA-4993-9971-D04D0E5F216B}"/>
    <dgm:cxn modelId="{1CDC14BE-2C2F-47BF-8CF5-9D42AB0A1C80}" type="presOf" srcId="{F48783DD-DE33-4A43-AD75-3A1089ECB2A5}" destId="{02867E9A-3A9D-41E9-9540-4D6ED1D42134}" srcOrd="1" destOrd="0" presId="urn:microsoft.com/office/officeart/2008/layout/HorizontalMultiLevelHierarchy"/>
    <dgm:cxn modelId="{272BB070-A15F-41C7-99DF-4BF42EFC6683}" type="presOf" srcId="{655EAE33-0009-4EC8-B19E-638917B96C17}" destId="{425BDA38-AB7F-46AF-AAEE-3E648C1B1347}" srcOrd="0" destOrd="0" presId="urn:microsoft.com/office/officeart/2008/layout/HorizontalMultiLevelHierarchy"/>
    <dgm:cxn modelId="{7ACAAFDC-B97F-4369-99E8-BA51F90A809A}" type="presOf" srcId="{B20AC6D7-9B72-4A55-B952-9D6C892AEFF4}" destId="{811576F9-B981-46ED-B10D-CF97325923FD}" srcOrd="1" destOrd="0" presId="urn:microsoft.com/office/officeart/2008/layout/HorizontalMultiLevelHierarchy"/>
    <dgm:cxn modelId="{C2DF630E-323F-473A-A5CD-916AD48F8206}" type="presOf" srcId="{F48783DD-DE33-4A43-AD75-3A1089ECB2A5}" destId="{FA13BB6C-7F4A-4B24-A72F-5851959B773E}" srcOrd="0" destOrd="0" presId="urn:microsoft.com/office/officeart/2008/layout/HorizontalMultiLevelHierarchy"/>
    <dgm:cxn modelId="{DB097700-9CFA-43EA-BAD3-B3934E8071A5}" srcId="{A02547D8-C671-4473-96B9-1E9F4A8EF5D8}" destId="{A8EEE91A-1BA2-41E9-A5ED-FA9A750F1042}" srcOrd="1" destOrd="0" parTransId="{1917425C-8E76-412F-A241-FACCCF81A1E3}" sibTransId="{39DD4FD5-03B7-41BF-A6C8-1D61592DA836}"/>
    <dgm:cxn modelId="{A974FA10-07FF-4191-AFCC-51DA5C7187C0}" srcId="{796FAD82-0B75-4601-8486-D00DB3F22ADF}" destId="{A02547D8-C671-4473-96B9-1E9F4A8EF5D8}" srcOrd="0" destOrd="0" parTransId="{2B970129-A964-4E87-AF70-05944102C0C5}" sibTransId="{D98A29EE-54D6-48B1-AFC8-F867E67F176D}"/>
    <dgm:cxn modelId="{9DC6EED5-9546-4492-B07E-7177672C696B}" type="presOf" srcId="{1917425C-8E76-412F-A241-FACCCF81A1E3}" destId="{4D7A89EC-8CF6-4B49-B53C-1B123DA06BBF}" srcOrd="1" destOrd="0" presId="urn:microsoft.com/office/officeart/2008/layout/HorizontalMultiLevelHierarchy"/>
    <dgm:cxn modelId="{B7E81C82-5F0C-47AA-A615-5D048211C9F5}" type="presOf" srcId="{6794B8B2-57A8-4E8E-BA7D-0B06F082E31D}" destId="{A3AA0F23-627C-4608-9ECC-895C3BDADD9E}" srcOrd="0" destOrd="0" presId="urn:microsoft.com/office/officeart/2008/layout/HorizontalMultiLevelHierarchy"/>
    <dgm:cxn modelId="{8C9E196F-4063-47E5-84FE-2876FE45A4E7}" srcId="{753AE8FD-CE1C-460B-A936-C6D24DE127DD}" destId="{6794B8B2-57A8-4E8E-BA7D-0B06F082E31D}" srcOrd="0" destOrd="0" parTransId="{B20AC6D7-9B72-4A55-B952-9D6C892AEFF4}" sibTransId="{2E4CD0DD-82D0-4071-8A7E-D82EB56BF69E}"/>
    <dgm:cxn modelId="{9EADAE61-8E62-4BAB-84C6-E6407ABB5F22}" type="presOf" srcId="{209B33E9-1C30-4305-9922-F3FD45F8386D}" destId="{02163631-2BD3-4BBF-BF46-74FBFDD07A83}" srcOrd="0" destOrd="0" presId="urn:microsoft.com/office/officeart/2008/layout/HorizontalMultiLevelHierarchy"/>
    <dgm:cxn modelId="{0B6AA5A1-206E-4AFE-BC87-D51AE0CC68B0}" type="presOf" srcId="{655EAE33-0009-4EC8-B19E-638917B96C17}" destId="{2CC64ECF-A93E-49E0-AD35-C4406009E78F}" srcOrd="1" destOrd="0" presId="urn:microsoft.com/office/officeart/2008/layout/HorizontalMultiLevelHierarchy"/>
    <dgm:cxn modelId="{D9F0AD39-C184-46AA-AEF7-A8318BA07FC2}" type="presOf" srcId="{5EF8799C-5449-40DA-9B4D-160358B9529B}" destId="{18B85513-043D-4BF9-BCD9-9BEAD95F2C78}" srcOrd="0" destOrd="0" presId="urn:microsoft.com/office/officeart/2008/layout/HorizontalMultiLevelHierarchy"/>
    <dgm:cxn modelId="{E6D81539-CDCA-422B-BDEB-3418489B9C13}" type="presOf" srcId="{8BB1798B-6CED-4AE9-B573-A0C123ACD3C5}" destId="{14F3FBD4-1EB4-4ADF-9CE6-E797354D601B}" srcOrd="1" destOrd="0" presId="urn:microsoft.com/office/officeart/2008/layout/HorizontalMultiLevelHierarchy"/>
    <dgm:cxn modelId="{75F17946-E53D-4618-9811-07945469CF63}" type="presOf" srcId="{EA4217D0-A177-4D1F-A9E1-A67B77F1842C}" destId="{0FD75C4F-046A-4801-8EC5-1273532E08DF}" srcOrd="0" destOrd="0" presId="urn:microsoft.com/office/officeart/2008/layout/HorizontalMultiLevelHierarchy"/>
    <dgm:cxn modelId="{A60C0664-B739-47B5-AF5E-5327F44DCDCB}" type="presOf" srcId="{1917425C-8E76-412F-A241-FACCCF81A1E3}" destId="{36B04EFC-2852-48B0-8C4E-BA29DCBFC405}" srcOrd="0" destOrd="0" presId="urn:microsoft.com/office/officeart/2008/layout/HorizontalMultiLevelHierarchy"/>
    <dgm:cxn modelId="{A771D797-1E4B-409B-B8B4-0133A171AF78}" type="presOf" srcId="{4FDA0795-20D9-429E-9745-071E85260719}" destId="{725AC895-24C6-4E6F-A970-B8A22C583D49}" srcOrd="0" destOrd="0" presId="urn:microsoft.com/office/officeart/2008/layout/HorizontalMultiLevelHierarchy"/>
    <dgm:cxn modelId="{5FE5743B-EB74-4837-95A1-4D02DD56F598}" type="presOf" srcId="{A8EEE91A-1BA2-41E9-A5ED-FA9A750F1042}" destId="{7D857909-629C-4CA6-BA31-7FCD1C3A543C}" srcOrd="0" destOrd="0" presId="urn:microsoft.com/office/officeart/2008/layout/HorizontalMultiLevelHierarchy"/>
    <dgm:cxn modelId="{C6B110BB-3DB9-4538-98B7-5462E1F45A27}" type="presOf" srcId="{B20AC6D7-9B72-4A55-B952-9D6C892AEFF4}" destId="{002248DE-A031-48F1-B537-DC01E09D9A4C}" srcOrd="0" destOrd="0" presId="urn:microsoft.com/office/officeart/2008/layout/HorizontalMultiLevelHierarchy"/>
    <dgm:cxn modelId="{9A50B6C8-0E04-4DCD-B0AC-E48702634EED}" type="presOf" srcId="{B9549BE0-1104-4BFB-BCD2-DA7DC426EC10}" destId="{67681466-CC8D-4EDF-A8E3-D77FCE8C3DB5}" srcOrd="0" destOrd="0" presId="urn:microsoft.com/office/officeart/2008/layout/HorizontalMultiLevelHierarchy"/>
    <dgm:cxn modelId="{C402C2C0-01FF-4E77-846B-D6CCB0F1FD03}" type="presOf" srcId="{2B970129-A964-4E87-AF70-05944102C0C5}" destId="{4A8FE23F-78CB-4316-90D4-17E4BCCD6895}" srcOrd="0" destOrd="0" presId="urn:microsoft.com/office/officeart/2008/layout/HorizontalMultiLevelHierarchy"/>
    <dgm:cxn modelId="{8980960A-FFF7-4312-909A-E45DF73A9224}" type="presOf" srcId="{B9549BE0-1104-4BFB-BCD2-DA7DC426EC10}" destId="{A9C0AB9A-263E-43C0-9091-C534DA216EEB}" srcOrd="1" destOrd="0" presId="urn:microsoft.com/office/officeart/2008/layout/HorizontalMultiLevelHierarchy"/>
    <dgm:cxn modelId="{8BB567D9-0CA7-441C-80AC-ED6F1C5E4CFA}" srcId="{A02547D8-C671-4473-96B9-1E9F4A8EF5D8}" destId="{209B33E9-1C30-4305-9922-F3FD45F8386D}" srcOrd="0" destOrd="0" parTransId="{F48783DD-DE33-4A43-AD75-3A1089ECB2A5}" sibTransId="{0B326883-9770-4B16-A1E7-1A76360F0A90}"/>
    <dgm:cxn modelId="{FD47C4E4-DE69-4973-9C11-DD50BDD72E33}" srcId="{796FAD82-0B75-4601-8486-D00DB3F22ADF}" destId="{753AE8FD-CE1C-460B-A936-C6D24DE127DD}" srcOrd="2" destOrd="0" parTransId="{B9549BE0-1104-4BFB-BCD2-DA7DC426EC10}" sibTransId="{F7876DBF-775E-4256-97A7-08325377B8D1}"/>
    <dgm:cxn modelId="{0C0D2C0A-81B2-4D5A-BF7A-13B324E14847}" type="presOf" srcId="{A02547D8-C671-4473-96B9-1E9F4A8EF5D8}" destId="{39819501-28CB-48B4-8D18-C823C1929FDB}" srcOrd="0" destOrd="0" presId="urn:microsoft.com/office/officeart/2008/layout/HorizontalMultiLevelHierarchy"/>
    <dgm:cxn modelId="{DE3C93A5-8C60-4DEA-A8B5-77CB52A4AA34}" type="presOf" srcId="{796FAD82-0B75-4601-8486-D00DB3F22ADF}" destId="{7D0703DB-20F1-4974-8CB8-FD02D19A46E1}" srcOrd="0" destOrd="0" presId="urn:microsoft.com/office/officeart/2008/layout/HorizontalMultiLevelHierarchy"/>
    <dgm:cxn modelId="{22C22C18-7FBF-4F01-B409-5451928DDBAA}" type="presOf" srcId="{753AE8FD-CE1C-460B-A936-C6D24DE127DD}" destId="{5467244E-81EB-4BE6-9A63-350AC2F0D705}" srcOrd="0" destOrd="0" presId="urn:microsoft.com/office/officeart/2008/layout/HorizontalMultiLevelHierarchy"/>
    <dgm:cxn modelId="{F833049B-FEC9-4361-92B8-451AFF2C24EE}" type="presOf" srcId="{2B970129-A964-4E87-AF70-05944102C0C5}" destId="{3D7574F1-9728-4DD7-B568-1ECAC2733947}" srcOrd="1" destOrd="0" presId="urn:microsoft.com/office/officeart/2008/layout/HorizontalMultiLevelHierarchy"/>
    <dgm:cxn modelId="{F1171811-BB53-4011-B9A1-4F23D09C4CBB}" srcId="{5EF8799C-5449-40DA-9B4D-160358B9529B}" destId="{796FAD82-0B75-4601-8486-D00DB3F22ADF}" srcOrd="0" destOrd="0" parTransId="{FE05CC70-4AEA-4321-8328-4A7153940980}" sibTransId="{FE3A0874-616D-4906-B78B-F998984169AF}"/>
    <dgm:cxn modelId="{7C70A54F-B5F6-4EA4-BF3A-32B15BA80FE8}" type="presOf" srcId="{8BB1798B-6CED-4AE9-B573-A0C123ACD3C5}" destId="{3ED1DAA3-5D35-4DF3-955A-2BFCFF44B796}" srcOrd="0" destOrd="0" presId="urn:microsoft.com/office/officeart/2008/layout/HorizontalMultiLevelHierarchy"/>
    <dgm:cxn modelId="{85D9B46F-61A3-4BE9-89EF-4820A56F93A1}" type="presParOf" srcId="{18B85513-043D-4BF9-BCD9-9BEAD95F2C78}" destId="{3594EB77-D243-4EE4-B7C7-69E2B2A515B7}" srcOrd="0" destOrd="0" presId="urn:microsoft.com/office/officeart/2008/layout/HorizontalMultiLevelHierarchy"/>
    <dgm:cxn modelId="{088DAE88-7E6C-4025-A9A8-52CD111EEFD2}" type="presParOf" srcId="{3594EB77-D243-4EE4-B7C7-69E2B2A515B7}" destId="{7D0703DB-20F1-4974-8CB8-FD02D19A46E1}" srcOrd="0" destOrd="0" presId="urn:microsoft.com/office/officeart/2008/layout/HorizontalMultiLevelHierarchy"/>
    <dgm:cxn modelId="{60ECF293-0A9D-4212-9AB9-98168985AE04}" type="presParOf" srcId="{3594EB77-D243-4EE4-B7C7-69E2B2A515B7}" destId="{20F8AA7B-AF71-49FC-B15D-0053C1A98908}" srcOrd="1" destOrd="0" presId="urn:microsoft.com/office/officeart/2008/layout/HorizontalMultiLevelHierarchy"/>
    <dgm:cxn modelId="{49EA103F-D4FB-4B04-9F82-29C9AA6584B6}" type="presParOf" srcId="{20F8AA7B-AF71-49FC-B15D-0053C1A98908}" destId="{4A8FE23F-78CB-4316-90D4-17E4BCCD6895}" srcOrd="0" destOrd="0" presId="urn:microsoft.com/office/officeart/2008/layout/HorizontalMultiLevelHierarchy"/>
    <dgm:cxn modelId="{95C5EE6D-28CF-4B9A-B302-EAFA0009CE74}" type="presParOf" srcId="{4A8FE23F-78CB-4316-90D4-17E4BCCD6895}" destId="{3D7574F1-9728-4DD7-B568-1ECAC2733947}" srcOrd="0" destOrd="0" presId="urn:microsoft.com/office/officeart/2008/layout/HorizontalMultiLevelHierarchy"/>
    <dgm:cxn modelId="{38993C5C-04BC-4A68-9ABA-B67A2E4797F9}" type="presParOf" srcId="{20F8AA7B-AF71-49FC-B15D-0053C1A98908}" destId="{E0CE9395-90BB-4B21-9BCD-F79512A78EBA}" srcOrd="1" destOrd="0" presId="urn:microsoft.com/office/officeart/2008/layout/HorizontalMultiLevelHierarchy"/>
    <dgm:cxn modelId="{5DC552AF-9B0A-48B5-B9AD-4E368D5B9EF6}" type="presParOf" srcId="{E0CE9395-90BB-4B21-9BCD-F79512A78EBA}" destId="{39819501-28CB-48B4-8D18-C823C1929FDB}" srcOrd="0" destOrd="0" presId="urn:microsoft.com/office/officeart/2008/layout/HorizontalMultiLevelHierarchy"/>
    <dgm:cxn modelId="{DA5AE6B5-2E12-46AE-AF0A-15842985FEC5}" type="presParOf" srcId="{E0CE9395-90BB-4B21-9BCD-F79512A78EBA}" destId="{A6BA9BE4-756A-4028-BDB7-E5469A5E8C8B}" srcOrd="1" destOrd="0" presId="urn:microsoft.com/office/officeart/2008/layout/HorizontalMultiLevelHierarchy"/>
    <dgm:cxn modelId="{3FEEDCAF-0C6C-4CD2-9984-7D0CBC3394EA}" type="presParOf" srcId="{A6BA9BE4-756A-4028-BDB7-E5469A5E8C8B}" destId="{FA13BB6C-7F4A-4B24-A72F-5851959B773E}" srcOrd="0" destOrd="0" presId="urn:microsoft.com/office/officeart/2008/layout/HorizontalMultiLevelHierarchy"/>
    <dgm:cxn modelId="{65AFF1DF-96CB-4BDF-BB55-13C86A3D07FE}" type="presParOf" srcId="{FA13BB6C-7F4A-4B24-A72F-5851959B773E}" destId="{02867E9A-3A9D-41E9-9540-4D6ED1D42134}" srcOrd="0" destOrd="0" presId="urn:microsoft.com/office/officeart/2008/layout/HorizontalMultiLevelHierarchy"/>
    <dgm:cxn modelId="{C4FCAB25-9850-4321-9B44-6C6D6780BBC7}" type="presParOf" srcId="{A6BA9BE4-756A-4028-BDB7-E5469A5E8C8B}" destId="{9475A857-36CC-4FBA-BB96-AA6B54B8CF43}" srcOrd="1" destOrd="0" presId="urn:microsoft.com/office/officeart/2008/layout/HorizontalMultiLevelHierarchy"/>
    <dgm:cxn modelId="{59DA5AE7-6CDC-463B-86D5-7798BBA77855}" type="presParOf" srcId="{9475A857-36CC-4FBA-BB96-AA6B54B8CF43}" destId="{02163631-2BD3-4BBF-BF46-74FBFDD07A83}" srcOrd="0" destOrd="0" presId="urn:microsoft.com/office/officeart/2008/layout/HorizontalMultiLevelHierarchy"/>
    <dgm:cxn modelId="{B93980A0-A6BD-411A-BDAE-D3DE741C9489}" type="presParOf" srcId="{9475A857-36CC-4FBA-BB96-AA6B54B8CF43}" destId="{DAC98D7F-3CED-49CF-869C-1393D75F9475}" srcOrd="1" destOrd="0" presId="urn:microsoft.com/office/officeart/2008/layout/HorizontalMultiLevelHierarchy"/>
    <dgm:cxn modelId="{5664741F-5F84-40E3-86A4-BED332E94978}" type="presParOf" srcId="{A6BA9BE4-756A-4028-BDB7-E5469A5E8C8B}" destId="{36B04EFC-2852-48B0-8C4E-BA29DCBFC405}" srcOrd="2" destOrd="0" presId="urn:microsoft.com/office/officeart/2008/layout/HorizontalMultiLevelHierarchy"/>
    <dgm:cxn modelId="{E7277589-90BC-4E15-8D40-A91AA1EEA2EB}" type="presParOf" srcId="{36B04EFC-2852-48B0-8C4E-BA29DCBFC405}" destId="{4D7A89EC-8CF6-4B49-B53C-1B123DA06BBF}" srcOrd="0" destOrd="0" presId="urn:microsoft.com/office/officeart/2008/layout/HorizontalMultiLevelHierarchy"/>
    <dgm:cxn modelId="{BB67C598-C36C-4016-8F18-B4F402AF6B69}" type="presParOf" srcId="{A6BA9BE4-756A-4028-BDB7-E5469A5E8C8B}" destId="{2ACF87B3-8611-4C64-B677-B3AA42BF3901}" srcOrd="3" destOrd="0" presId="urn:microsoft.com/office/officeart/2008/layout/HorizontalMultiLevelHierarchy"/>
    <dgm:cxn modelId="{0267DD39-62D1-4D32-8689-50E1FA203C52}" type="presParOf" srcId="{2ACF87B3-8611-4C64-B677-B3AA42BF3901}" destId="{7D857909-629C-4CA6-BA31-7FCD1C3A543C}" srcOrd="0" destOrd="0" presId="urn:microsoft.com/office/officeart/2008/layout/HorizontalMultiLevelHierarchy"/>
    <dgm:cxn modelId="{14F86027-7A46-4582-A921-378E8F5D83A5}" type="presParOf" srcId="{2ACF87B3-8611-4C64-B677-B3AA42BF3901}" destId="{CBB89142-6676-46F8-923B-18F9D3B9ACC0}" srcOrd="1" destOrd="0" presId="urn:microsoft.com/office/officeart/2008/layout/HorizontalMultiLevelHierarchy"/>
    <dgm:cxn modelId="{14E4D7C9-4B11-4C18-81FC-BCC4D59E3E0D}" type="presParOf" srcId="{20F8AA7B-AF71-49FC-B15D-0053C1A98908}" destId="{3ED1DAA3-5D35-4DF3-955A-2BFCFF44B796}" srcOrd="2" destOrd="0" presId="urn:microsoft.com/office/officeart/2008/layout/HorizontalMultiLevelHierarchy"/>
    <dgm:cxn modelId="{F307C5E3-F015-42DF-9F6C-0B9AEF835F83}" type="presParOf" srcId="{3ED1DAA3-5D35-4DF3-955A-2BFCFF44B796}" destId="{14F3FBD4-1EB4-4ADF-9CE6-E797354D601B}" srcOrd="0" destOrd="0" presId="urn:microsoft.com/office/officeart/2008/layout/HorizontalMultiLevelHierarchy"/>
    <dgm:cxn modelId="{A38C2835-7DD7-4DC4-8EF1-2923C57B548D}" type="presParOf" srcId="{20F8AA7B-AF71-49FC-B15D-0053C1A98908}" destId="{31DC5FC6-EB04-4A51-8171-D93B934BE4A8}" srcOrd="3" destOrd="0" presId="urn:microsoft.com/office/officeart/2008/layout/HorizontalMultiLevelHierarchy"/>
    <dgm:cxn modelId="{3920608B-65E3-4ED2-9DC9-69EA8C8223F2}" type="presParOf" srcId="{31DC5FC6-EB04-4A51-8171-D93B934BE4A8}" destId="{725AC895-24C6-4E6F-A970-B8A22C583D49}" srcOrd="0" destOrd="0" presId="urn:microsoft.com/office/officeart/2008/layout/HorizontalMultiLevelHierarchy"/>
    <dgm:cxn modelId="{9E21D2E0-7BF8-460C-BB69-D2CBB213EFE0}" type="presParOf" srcId="{31DC5FC6-EB04-4A51-8171-D93B934BE4A8}" destId="{F3F5EE72-02A0-4290-86F0-51E4B4829992}" srcOrd="1" destOrd="0" presId="urn:microsoft.com/office/officeart/2008/layout/HorizontalMultiLevelHierarchy"/>
    <dgm:cxn modelId="{186C96FC-B486-45EA-8158-75F13EA5BC30}" type="presParOf" srcId="{F3F5EE72-02A0-4290-86F0-51E4B4829992}" destId="{425BDA38-AB7F-46AF-AAEE-3E648C1B1347}" srcOrd="0" destOrd="0" presId="urn:microsoft.com/office/officeart/2008/layout/HorizontalMultiLevelHierarchy"/>
    <dgm:cxn modelId="{D66C0153-75BD-4767-ABCA-56B727F89267}" type="presParOf" srcId="{425BDA38-AB7F-46AF-AAEE-3E648C1B1347}" destId="{2CC64ECF-A93E-49E0-AD35-C4406009E78F}" srcOrd="0" destOrd="0" presId="urn:microsoft.com/office/officeart/2008/layout/HorizontalMultiLevelHierarchy"/>
    <dgm:cxn modelId="{178E2EEC-C469-41EB-AF35-5B38C8F8FEF8}" type="presParOf" srcId="{F3F5EE72-02A0-4290-86F0-51E4B4829992}" destId="{780AA140-D619-4EFB-BA05-0FC9364A1EBD}" srcOrd="1" destOrd="0" presId="urn:microsoft.com/office/officeart/2008/layout/HorizontalMultiLevelHierarchy"/>
    <dgm:cxn modelId="{4FEAD8EB-A05A-4565-90BB-0A6C06685B5A}" type="presParOf" srcId="{780AA140-D619-4EFB-BA05-0FC9364A1EBD}" destId="{0FD75C4F-046A-4801-8EC5-1273532E08DF}" srcOrd="0" destOrd="0" presId="urn:microsoft.com/office/officeart/2008/layout/HorizontalMultiLevelHierarchy"/>
    <dgm:cxn modelId="{9341BAF1-5EF9-4B9A-A8B1-26CC189893F2}" type="presParOf" srcId="{780AA140-D619-4EFB-BA05-0FC9364A1EBD}" destId="{C7007F74-34D4-42FF-B48C-EA64B4E5718A}" srcOrd="1" destOrd="0" presId="urn:microsoft.com/office/officeart/2008/layout/HorizontalMultiLevelHierarchy"/>
    <dgm:cxn modelId="{BE47A6B0-1DB4-4C75-9149-C980DF24AEE3}" type="presParOf" srcId="{20F8AA7B-AF71-49FC-B15D-0053C1A98908}" destId="{67681466-CC8D-4EDF-A8E3-D77FCE8C3DB5}" srcOrd="4" destOrd="0" presId="urn:microsoft.com/office/officeart/2008/layout/HorizontalMultiLevelHierarchy"/>
    <dgm:cxn modelId="{C8FE4026-3FB5-45C7-AF1C-23492700C86A}" type="presParOf" srcId="{67681466-CC8D-4EDF-A8E3-D77FCE8C3DB5}" destId="{A9C0AB9A-263E-43C0-9091-C534DA216EEB}" srcOrd="0" destOrd="0" presId="urn:microsoft.com/office/officeart/2008/layout/HorizontalMultiLevelHierarchy"/>
    <dgm:cxn modelId="{68B62986-98F2-44FC-88BB-0A0692828452}" type="presParOf" srcId="{20F8AA7B-AF71-49FC-B15D-0053C1A98908}" destId="{E9067CE6-68C7-4C69-A734-BAD6126D8171}" srcOrd="5" destOrd="0" presId="urn:microsoft.com/office/officeart/2008/layout/HorizontalMultiLevelHierarchy"/>
    <dgm:cxn modelId="{A8B0479C-3077-4FB5-AFC4-70228164FA10}" type="presParOf" srcId="{E9067CE6-68C7-4C69-A734-BAD6126D8171}" destId="{5467244E-81EB-4BE6-9A63-350AC2F0D705}" srcOrd="0" destOrd="0" presId="urn:microsoft.com/office/officeart/2008/layout/HorizontalMultiLevelHierarchy"/>
    <dgm:cxn modelId="{386EC70F-95BB-4366-8CD6-8F9196D450D3}" type="presParOf" srcId="{E9067CE6-68C7-4C69-A734-BAD6126D8171}" destId="{764CF752-0130-4920-A55D-E6BA73843523}" srcOrd="1" destOrd="0" presId="urn:microsoft.com/office/officeart/2008/layout/HorizontalMultiLevelHierarchy"/>
    <dgm:cxn modelId="{C7120AB7-3E43-4283-9AFB-ED545694F9A1}" type="presParOf" srcId="{764CF752-0130-4920-A55D-E6BA73843523}" destId="{002248DE-A031-48F1-B537-DC01E09D9A4C}" srcOrd="0" destOrd="0" presId="urn:microsoft.com/office/officeart/2008/layout/HorizontalMultiLevelHierarchy"/>
    <dgm:cxn modelId="{A56A99CD-466D-49FA-96CB-C42813753ED7}" type="presParOf" srcId="{002248DE-A031-48F1-B537-DC01E09D9A4C}" destId="{811576F9-B981-46ED-B10D-CF97325923FD}" srcOrd="0" destOrd="0" presId="urn:microsoft.com/office/officeart/2008/layout/HorizontalMultiLevelHierarchy"/>
    <dgm:cxn modelId="{E5FD5EFB-8871-4775-89B5-86F581B62E2C}" type="presParOf" srcId="{764CF752-0130-4920-A55D-E6BA73843523}" destId="{078B5693-83EC-4383-A6EE-2C779E7385E7}" srcOrd="1" destOrd="0" presId="urn:microsoft.com/office/officeart/2008/layout/HorizontalMultiLevelHierarchy"/>
    <dgm:cxn modelId="{AA287EBE-A441-42B2-9533-4708CBEA53C1}" type="presParOf" srcId="{078B5693-83EC-4383-A6EE-2C779E7385E7}" destId="{A3AA0F23-627C-4608-9ECC-895C3BDADD9E}" srcOrd="0" destOrd="0" presId="urn:microsoft.com/office/officeart/2008/layout/HorizontalMultiLevelHierarchy"/>
    <dgm:cxn modelId="{C3FFE53C-2301-459B-8ED5-9E8DBB84F26C}" type="presParOf" srcId="{078B5693-83EC-4383-A6EE-2C779E7385E7}" destId="{3885A95D-475F-414E-A653-8A5F1687AFD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248DE-A031-48F1-B537-DC01E09D9A4C}">
      <dsp:nvSpPr>
        <dsp:cNvPr id="0" name=""/>
        <dsp:cNvSpPr/>
      </dsp:nvSpPr>
      <dsp:spPr>
        <a:xfrm>
          <a:off x="4326694" y="3724623"/>
          <a:ext cx="5750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5000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99820" y="3755968"/>
        <a:ext cx="28750" cy="28750"/>
      </dsp:txXfrm>
    </dsp:sp>
    <dsp:sp modelId="{67681466-CC8D-4EDF-A8E3-D77FCE8C3DB5}">
      <dsp:nvSpPr>
        <dsp:cNvPr id="0" name=""/>
        <dsp:cNvSpPr/>
      </dsp:nvSpPr>
      <dsp:spPr>
        <a:xfrm>
          <a:off x="876689" y="2400772"/>
          <a:ext cx="575000" cy="1369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500" y="0"/>
              </a:lnTo>
              <a:lnTo>
                <a:pt x="287500" y="1369571"/>
              </a:lnTo>
              <a:lnTo>
                <a:pt x="575000" y="136957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27055" y="3048423"/>
        <a:ext cx="74268" cy="74268"/>
      </dsp:txXfrm>
    </dsp:sp>
    <dsp:sp modelId="{425BDA38-AB7F-46AF-AAEE-3E648C1B1347}">
      <dsp:nvSpPr>
        <dsp:cNvPr id="0" name=""/>
        <dsp:cNvSpPr/>
      </dsp:nvSpPr>
      <dsp:spPr>
        <a:xfrm>
          <a:off x="4326694" y="2628966"/>
          <a:ext cx="5750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5000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99820" y="2660311"/>
        <a:ext cx="28750" cy="28750"/>
      </dsp:txXfrm>
    </dsp:sp>
    <dsp:sp modelId="{3ED1DAA3-5D35-4DF3-955A-2BFCFF44B796}">
      <dsp:nvSpPr>
        <dsp:cNvPr id="0" name=""/>
        <dsp:cNvSpPr/>
      </dsp:nvSpPr>
      <dsp:spPr>
        <a:xfrm>
          <a:off x="876689" y="2400772"/>
          <a:ext cx="575000" cy="273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500" y="0"/>
              </a:lnTo>
              <a:lnTo>
                <a:pt x="287500" y="273914"/>
              </a:lnTo>
              <a:lnTo>
                <a:pt x="575000" y="2739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48266" y="2521806"/>
        <a:ext cx="31845" cy="31845"/>
      </dsp:txXfrm>
    </dsp:sp>
    <dsp:sp modelId="{36B04EFC-2852-48B0-8C4E-BA29DCBFC405}">
      <dsp:nvSpPr>
        <dsp:cNvPr id="0" name=""/>
        <dsp:cNvSpPr/>
      </dsp:nvSpPr>
      <dsp:spPr>
        <a:xfrm>
          <a:off x="4326694" y="1031200"/>
          <a:ext cx="575000" cy="547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500" y="0"/>
              </a:lnTo>
              <a:lnTo>
                <a:pt x="287500" y="547828"/>
              </a:lnTo>
              <a:lnTo>
                <a:pt x="575000" y="5478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94340" y="1285260"/>
        <a:ext cx="39709" cy="39709"/>
      </dsp:txXfrm>
    </dsp:sp>
    <dsp:sp modelId="{FA13BB6C-7F4A-4B24-A72F-5851959B773E}">
      <dsp:nvSpPr>
        <dsp:cNvPr id="0" name=""/>
        <dsp:cNvSpPr/>
      </dsp:nvSpPr>
      <dsp:spPr>
        <a:xfrm>
          <a:off x="4326694" y="483371"/>
          <a:ext cx="575000" cy="547828"/>
        </a:xfrm>
        <a:custGeom>
          <a:avLst/>
          <a:gdLst/>
          <a:ahLst/>
          <a:cxnLst/>
          <a:rect l="0" t="0" r="0" b="0"/>
          <a:pathLst>
            <a:path>
              <a:moveTo>
                <a:pt x="0" y="547828"/>
              </a:moveTo>
              <a:lnTo>
                <a:pt x="287500" y="547828"/>
              </a:lnTo>
              <a:lnTo>
                <a:pt x="287500" y="0"/>
              </a:lnTo>
              <a:lnTo>
                <a:pt x="575000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94340" y="737431"/>
        <a:ext cx="39709" cy="39709"/>
      </dsp:txXfrm>
    </dsp:sp>
    <dsp:sp modelId="{4A8FE23F-78CB-4316-90D4-17E4BCCD6895}">
      <dsp:nvSpPr>
        <dsp:cNvPr id="0" name=""/>
        <dsp:cNvSpPr/>
      </dsp:nvSpPr>
      <dsp:spPr>
        <a:xfrm>
          <a:off x="876689" y="1031200"/>
          <a:ext cx="575000" cy="1369571"/>
        </a:xfrm>
        <a:custGeom>
          <a:avLst/>
          <a:gdLst/>
          <a:ahLst/>
          <a:cxnLst/>
          <a:rect l="0" t="0" r="0" b="0"/>
          <a:pathLst>
            <a:path>
              <a:moveTo>
                <a:pt x="0" y="1369571"/>
              </a:moveTo>
              <a:lnTo>
                <a:pt x="287500" y="1369571"/>
              </a:lnTo>
              <a:lnTo>
                <a:pt x="287500" y="0"/>
              </a:lnTo>
              <a:lnTo>
                <a:pt x="57500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27055" y="1678851"/>
        <a:ext cx="74268" cy="74268"/>
      </dsp:txXfrm>
    </dsp:sp>
    <dsp:sp modelId="{7D0703DB-20F1-4974-8CB8-FD02D19A46E1}">
      <dsp:nvSpPr>
        <dsp:cNvPr id="0" name=""/>
        <dsp:cNvSpPr/>
      </dsp:nvSpPr>
      <dsp:spPr>
        <a:xfrm rot="16200000">
          <a:off x="-1868220" y="1962509"/>
          <a:ext cx="4613293" cy="8765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Soil Sampling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-1868220" y="1962509"/>
        <a:ext cx="4613293" cy="876525"/>
      </dsp:txXfrm>
    </dsp:sp>
    <dsp:sp modelId="{39819501-28CB-48B4-8D18-C823C1929FDB}">
      <dsp:nvSpPr>
        <dsp:cNvPr id="0" name=""/>
        <dsp:cNvSpPr/>
      </dsp:nvSpPr>
      <dsp:spPr>
        <a:xfrm>
          <a:off x="1451690" y="592937"/>
          <a:ext cx="2875004" cy="87652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Isolation &amp; Identification of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Fungal isolates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451690" y="592937"/>
        <a:ext cx="2875004" cy="876525"/>
      </dsp:txXfrm>
    </dsp:sp>
    <dsp:sp modelId="{02163631-2BD3-4BBF-BF46-74FBFDD07A83}">
      <dsp:nvSpPr>
        <dsp:cNvPr id="0" name=""/>
        <dsp:cNvSpPr/>
      </dsp:nvSpPr>
      <dsp:spPr>
        <a:xfrm>
          <a:off x="4901695" y="45108"/>
          <a:ext cx="2875004" cy="876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Morphology &amp; Staining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901695" y="45108"/>
        <a:ext cx="2875004" cy="876525"/>
      </dsp:txXfrm>
    </dsp:sp>
    <dsp:sp modelId="{7D857909-629C-4CA6-BA31-7FCD1C3A543C}">
      <dsp:nvSpPr>
        <dsp:cNvPr id="0" name=""/>
        <dsp:cNvSpPr/>
      </dsp:nvSpPr>
      <dsp:spPr>
        <a:xfrm>
          <a:off x="4901695" y="1140766"/>
          <a:ext cx="2875004" cy="876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18S </a:t>
          </a:r>
          <a:r>
            <a:rPr lang="en-GB" sz="19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rRNA</a:t>
          </a:r>
          <a:r>
            <a:rPr lang="en-GB" sz="19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Sequencing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901695" y="1140766"/>
        <a:ext cx="2875004" cy="876525"/>
      </dsp:txXfrm>
    </dsp:sp>
    <dsp:sp modelId="{725AC895-24C6-4E6F-A970-B8A22C583D49}">
      <dsp:nvSpPr>
        <dsp:cNvPr id="0" name=""/>
        <dsp:cNvSpPr/>
      </dsp:nvSpPr>
      <dsp:spPr>
        <a:xfrm>
          <a:off x="1451690" y="2236423"/>
          <a:ext cx="2875004" cy="87652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Secondary Metabolite Production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451690" y="2236423"/>
        <a:ext cx="2875004" cy="876525"/>
      </dsp:txXfrm>
    </dsp:sp>
    <dsp:sp modelId="{0FD75C4F-046A-4801-8EC5-1273532E08DF}">
      <dsp:nvSpPr>
        <dsp:cNvPr id="0" name=""/>
        <dsp:cNvSpPr/>
      </dsp:nvSpPr>
      <dsp:spPr>
        <a:xfrm>
          <a:off x="4901695" y="2236423"/>
          <a:ext cx="2875004" cy="876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Extraction &amp; Treatment Preparation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901695" y="2236423"/>
        <a:ext cx="2875004" cy="876525"/>
      </dsp:txXfrm>
    </dsp:sp>
    <dsp:sp modelId="{5467244E-81EB-4BE6-9A63-350AC2F0D705}">
      <dsp:nvSpPr>
        <dsp:cNvPr id="0" name=""/>
        <dsp:cNvSpPr/>
      </dsp:nvSpPr>
      <dsp:spPr>
        <a:xfrm>
          <a:off x="1451690" y="3332080"/>
          <a:ext cx="2875004" cy="87652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Collection of seeds &amp; Assessment of Bio herbicidal activity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451690" y="3332080"/>
        <a:ext cx="2875004" cy="876525"/>
      </dsp:txXfrm>
    </dsp:sp>
    <dsp:sp modelId="{A3AA0F23-627C-4608-9ECC-895C3BDADD9E}">
      <dsp:nvSpPr>
        <dsp:cNvPr id="0" name=""/>
        <dsp:cNvSpPr/>
      </dsp:nvSpPr>
      <dsp:spPr>
        <a:xfrm>
          <a:off x="4901695" y="3332080"/>
          <a:ext cx="2875004" cy="876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Seedling Studies</a:t>
          </a:r>
          <a:endParaRPr lang="en-US" sz="19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901695" y="3332080"/>
        <a:ext cx="2875004" cy="876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0.89831</cdr:x>
      <cdr:y>0</cdr:y>
    </cdr:from>
    <cdr:to>
      <cdr:x>0.98305</cdr:x>
      <cdr:y>0.09804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6424" y="0"/>
          <a:ext cx="360040" cy="360040"/>
        </a:xfrm>
        <a:prstGeom xmlns:a="http://schemas.openxmlformats.org/drawingml/2006/main" prst="rect">
          <a:avLst/>
        </a:prstGeom>
        <a:ln xmlns:a="http://schemas.openxmlformats.org/drawingml/2006/main" w="9525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0.90136</cdr:x>
      <cdr:y>0</cdr:y>
    </cdr:from>
    <cdr:to>
      <cdr:x>0.98903</cdr:x>
      <cdr:y>0.08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0"/>
          <a:ext cx="329208" cy="288031"/>
        </a:xfrm>
        <a:prstGeom xmlns:a="http://schemas.openxmlformats.org/drawingml/2006/main" prst="rect">
          <a:avLst/>
        </a:prstGeom>
        <a:ln xmlns:a="http://schemas.openxmlformats.org/drawingml/2006/main" w="9525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rPr>
            <a:t>b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0.90909</cdr:x>
      <cdr:y>0.001</cdr:y>
    </cdr:from>
    <cdr:to>
      <cdr:x>1</cdr:x>
      <cdr:y>0.08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0" y="3589"/>
          <a:ext cx="360040" cy="284443"/>
        </a:xfrm>
        <a:prstGeom xmlns:a="http://schemas.openxmlformats.org/drawingml/2006/main" prst="rect">
          <a:avLst/>
        </a:prstGeom>
        <a:ln xmlns:a="http://schemas.openxmlformats.org/drawingml/2006/main" w="9525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0.89715</cdr:x>
      <cdr:y>0</cdr:y>
    </cdr:from>
    <cdr:to>
      <cdr:x>0.9921</cdr:x>
      <cdr:y>0.08678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03984" y="0"/>
          <a:ext cx="349684" cy="288032"/>
        </a:xfrm>
        <a:prstGeom xmlns:a="http://schemas.openxmlformats.org/drawingml/2006/main" prst="rect">
          <a:avLst/>
        </a:prstGeom>
        <a:ln xmlns:a="http://schemas.openxmlformats.org/drawingml/2006/main" w="9525">
          <a:solidFill>
            <a:schemeClr val="tx1">
              <a:lumMod val="50000"/>
              <a:lumOff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rPr>
            <a:t>b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B23F0-36EA-4768-9EFF-C81DE4228D7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1D010-32BC-4348-A5A1-5AF82BB11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5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1D010-32BC-4348-A5A1-5AF82BB118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5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4800" y="129540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25"/>
              </a:spcBef>
              <a:spcAft>
                <a:spcPts val="125"/>
              </a:spcAft>
              <a:defRPr/>
            </a:pP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Evaluation of </a:t>
            </a:r>
            <a:r>
              <a:rPr lang="en-GB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Phoma</a:t>
            </a:r>
            <a:r>
              <a:rPr lang="en-GB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sp.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GB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Bioherbicide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 against </a:t>
            </a:r>
            <a:r>
              <a:rPr lang="en-GB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Parthenium</a:t>
            </a:r>
            <a:r>
              <a:rPr lang="en-GB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hysterophorus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 and </a:t>
            </a:r>
            <a:r>
              <a:rPr lang="en-GB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Triticum </a:t>
            </a:r>
            <a:r>
              <a:rPr lang="en-GB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aestivum</a:t>
            </a:r>
            <a:endParaRPr lang="en-GB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endParaRPr lang="en-US" sz="2400" b="1" dirty="0">
              <a:latin typeface="Cambria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04800" y="4953000"/>
            <a:ext cx="472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Dr. Swati </a:t>
            </a:r>
            <a:r>
              <a:rPr kumimoji="0" lang="en-US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Chitranshi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MVN University</a:t>
            </a: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,</a:t>
            </a:r>
            <a:r>
              <a:rPr kumimoji="0" lang="en-US" sz="19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India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400" b="1" dirty="0" smtClean="0">
                <a:latin typeface="Cambria" pitchFamily="18" charset="0"/>
              </a:rPr>
              <a:t>Result</a:t>
            </a: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53334940"/>
              </p:ext>
            </p:extLst>
          </p:nvPr>
        </p:nvGraphicFramePr>
        <p:xfrm>
          <a:off x="1331640" y="1988840"/>
          <a:ext cx="60982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8376" y="5596607"/>
            <a:ext cx="814724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Figure 3:</a:t>
            </a:r>
            <a:r>
              <a:rPr lang="en-GB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Effect of obtained </a:t>
            </a:r>
            <a:r>
              <a:rPr lang="en-GB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bioherbicide</a:t>
            </a:r>
            <a:r>
              <a:rPr lang="en-GB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on seed germination.</a:t>
            </a:r>
          </a:p>
          <a:p>
            <a:r>
              <a:rPr lang="en-GB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*C1 =  Crude </a:t>
            </a:r>
            <a:r>
              <a:rPr lang="en-GB" sz="1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Bioherbicide</a:t>
            </a:r>
            <a:r>
              <a:rPr lang="en-GB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; C2 = Distilled Water (Positive Control), T1 – T10  = Treatment (</a:t>
            </a:r>
            <a:r>
              <a:rPr lang="en-GB" sz="1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Bioherbicide</a:t>
            </a:r>
            <a:r>
              <a:rPr lang="en-GB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 Concentration).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400" b="1" dirty="0" smtClean="0">
                <a:latin typeface="Cambria" pitchFamily="18" charset="0"/>
              </a:rPr>
              <a:t>Result</a:t>
            </a: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849029511"/>
              </p:ext>
            </p:extLst>
          </p:nvPr>
        </p:nvGraphicFramePr>
        <p:xfrm>
          <a:off x="683568" y="2204864"/>
          <a:ext cx="424847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455456987"/>
              </p:ext>
            </p:extLst>
          </p:nvPr>
        </p:nvGraphicFramePr>
        <p:xfrm>
          <a:off x="4932040" y="2204864"/>
          <a:ext cx="375476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98376" y="5877272"/>
            <a:ext cx="814724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Figure 5:</a:t>
            </a:r>
            <a:r>
              <a:rPr lang="en-GB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Effect of obtained </a:t>
            </a:r>
            <a:r>
              <a:rPr lang="en-GB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bioherbicide</a:t>
            </a:r>
            <a:r>
              <a:rPr lang="en-GB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on seed germination.</a:t>
            </a:r>
          </a:p>
          <a:p>
            <a:r>
              <a:rPr lang="en-GB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*C1 =  Crude </a:t>
            </a:r>
            <a:r>
              <a:rPr lang="en-GB" sz="1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Bioherbicide</a:t>
            </a:r>
            <a:r>
              <a:rPr lang="en-GB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; C2 = Distilled Water (Positive Control), T1 – T10  = Treatment (</a:t>
            </a:r>
            <a:r>
              <a:rPr lang="en-GB" sz="1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Bioherbicide</a:t>
            </a:r>
            <a:r>
              <a:rPr lang="en-GB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 Concentration).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400" b="1" dirty="0" smtClean="0">
                <a:latin typeface="Cambria" pitchFamily="18" charset="0"/>
              </a:rPr>
              <a:t>Result</a:t>
            </a: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07221518"/>
              </p:ext>
            </p:extLst>
          </p:nvPr>
        </p:nvGraphicFramePr>
        <p:xfrm>
          <a:off x="899592" y="1752600"/>
          <a:ext cx="3960440" cy="369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39298383"/>
              </p:ext>
            </p:extLst>
          </p:nvPr>
        </p:nvGraphicFramePr>
        <p:xfrm>
          <a:off x="4940424" y="1752600"/>
          <a:ext cx="3682752" cy="3620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5596607"/>
            <a:ext cx="814724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Figure 6:</a:t>
            </a:r>
            <a:r>
              <a:rPr lang="en-GB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Effect of obtained </a:t>
            </a:r>
            <a:r>
              <a:rPr lang="en-GB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bioherbicide</a:t>
            </a:r>
            <a:r>
              <a:rPr lang="en-GB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on seed germination.</a:t>
            </a:r>
          </a:p>
          <a:p>
            <a:r>
              <a:rPr lang="en-GB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*C1 =  Crude </a:t>
            </a:r>
            <a:r>
              <a:rPr lang="en-GB" sz="1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Bioherbicide</a:t>
            </a:r>
            <a:r>
              <a:rPr lang="en-GB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; C2 = Distilled Water (Positive Control), T1 – T10  = Treatment (</a:t>
            </a:r>
            <a:r>
              <a:rPr lang="en-GB" sz="15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Bioherbicide</a:t>
            </a:r>
            <a:r>
              <a:rPr lang="en-GB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 Concentration).</a:t>
            </a:r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400" b="1" dirty="0" smtClean="0">
                <a:latin typeface="Cambria" pitchFamily="18" charset="0"/>
              </a:rPr>
              <a:t>Conclusion</a:t>
            </a:r>
          </a:p>
          <a:p>
            <a:pPr marL="342900" lvl="0" indent="-342900">
              <a:spcBef>
                <a:spcPct val="20000"/>
              </a:spcBef>
            </a:pP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484784"/>
            <a:ext cx="8229600" cy="453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Crude </a:t>
            </a:r>
            <a:r>
              <a:rPr lang="en-GB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bioherbicide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of </a:t>
            </a:r>
            <a:r>
              <a:rPr lang="en-GB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Phoma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species completely inhibited germination in </a:t>
            </a:r>
            <a:r>
              <a:rPr lang="en-GB" sz="19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Parthenium</a:t>
            </a:r>
            <a:r>
              <a:rPr lang="en-GB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n-GB" sz="19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hysterophorus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, while treatments from T1 to T10 showed variation in percent </a:t>
            </a:r>
            <a:r>
              <a:rPr lang="en-GB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germination.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GB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Root 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- shoot length and fresh weight was decreased with treatment of crude </a:t>
            </a:r>
            <a:r>
              <a:rPr lang="en-GB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bioherbicide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. There was no effect of bio-herbicide on germination of seeds of </a:t>
            </a:r>
            <a:r>
              <a:rPr lang="en-GB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Triticum </a:t>
            </a:r>
            <a:r>
              <a:rPr lang="en-GB" sz="19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aestivum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. Seed germination was </a:t>
            </a:r>
            <a:r>
              <a:rPr lang="en-GB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100% 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in all treatments C1, </a:t>
            </a:r>
            <a:r>
              <a:rPr lang="en-GB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C2 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and T1- T10 treatments. </a:t>
            </a:r>
            <a:endParaRPr lang="en-GB" sz="19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en-GB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The 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root - shoot length and fresh weight decreased in pure crude and the effect of </a:t>
            </a:r>
            <a:r>
              <a:rPr lang="en-GB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bioherbicide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reduced with dilution of crude from T1 to T10 treatments. </a:t>
            </a:r>
            <a:endParaRPr lang="en-US" sz="19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GC-MS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studies of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Phoma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sp. depicted that it produced two metabolites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tropone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(45.92%) and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octasiloxane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(54.0%).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Phoma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species showed good herbicidal activity. Herbicidal activity was due to synthesis of 2,4,6,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cycloheptatrien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by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Phoma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species.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400" b="1" dirty="0">
                <a:latin typeface="Cambria" pitchFamily="18" charset="0"/>
              </a:rPr>
              <a:t>Take Home Message </a:t>
            </a:r>
          </a:p>
          <a:p>
            <a:pPr marL="342900" lvl="0" indent="-342900">
              <a:spcBef>
                <a:spcPct val="20000"/>
              </a:spcBef>
            </a:pP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484784"/>
            <a:ext cx="8229600" cy="4535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628800"/>
            <a:ext cx="7560840" cy="363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Fungal Metabolites exert herbicidal activity against weed plant, we </a:t>
            </a:r>
            <a:r>
              <a:rPr lang="en-GB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identified that the obtained herbicide 100% inhibited growth of </a:t>
            </a:r>
            <a:r>
              <a:rPr lang="en-GB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P. </a:t>
            </a:r>
            <a:r>
              <a:rPr lang="en-GB" sz="19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hysterophorus</a:t>
            </a:r>
            <a:r>
              <a:rPr lang="en-GB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, weed plant without affecting the germination of </a:t>
            </a:r>
            <a:r>
              <a:rPr lang="en-GB" sz="19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Treticum</a:t>
            </a:r>
            <a:r>
              <a:rPr lang="en-GB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n-GB" sz="19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aestivum</a:t>
            </a:r>
            <a:r>
              <a:rPr lang="en-GB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, </a:t>
            </a:r>
            <a:r>
              <a:rPr lang="en-GB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crop plant. </a:t>
            </a:r>
          </a:p>
          <a:p>
            <a:pPr marL="342900" indent="-342900" algn="just">
              <a:spcBef>
                <a:spcPct val="20000"/>
              </a:spcBef>
            </a:pPr>
            <a:endParaRPr lang="en-GB" sz="19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en-GB" sz="2400" b="1" dirty="0" smtClean="0">
                <a:latin typeface="Cambria" pitchFamily="18" charset="0"/>
              </a:rPr>
              <a:t>Future Prospects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GB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Further 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research are required to identify the gene for </a:t>
            </a:r>
            <a:r>
              <a:rPr lang="en-GB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bioherbicidal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metabolite production, large scale production studies and  particular </a:t>
            </a:r>
            <a:r>
              <a:rPr lang="en-GB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bioherbicide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concentration must  be identified for commercial production.</a:t>
            </a:r>
          </a:p>
          <a:p>
            <a:pPr marL="342900" indent="-342900" algn="just">
              <a:spcBef>
                <a:spcPct val="20000"/>
              </a:spcBef>
            </a:pPr>
            <a:endParaRPr lang="en-GB" sz="1900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400" b="1" dirty="0" smtClean="0">
                <a:latin typeface="Cambria" pitchFamily="18" charset="0"/>
              </a:rPr>
              <a:t>References</a:t>
            </a:r>
            <a:endParaRPr lang="en-US" sz="2400" b="1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95536" y="1412776"/>
            <a:ext cx="8229600" cy="4772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Bailey, Karen. (2014). The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Bioherbicide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 Approach to Weed Control Using Plant Pathogens. 10.1016/B978-0-12-398529-3.00014-2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Glare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T.,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Caradus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J., Gelernter, W., Jackson, T.,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Keyhani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N.,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Köhl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J.,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Marrone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P., Morin, L., &amp; Stewart, A. (2012). Have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biopesticides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come of age? </a:t>
            </a: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Trends in Biotechnology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(5), 250-258. https://doi.org/10.1016/j.tibtech.2012.01.003 </a:t>
            </a:r>
            <a:endParaRPr lang="en-GB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Kiewnick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, Sebastian. (2007). Practicalities of developing and registering microbial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biologicalcontrol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 agents. Cab Reviews: Perspectives in Agriculture, Veterinary Science, Nutrition and Natural Resources. 2. 10.1079/PAVSNNR20072013.</a:t>
            </a:r>
            <a:endParaRPr lang="en-GB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Kremer, R.J. </a:t>
            </a:r>
            <a:r>
              <a:rPr lang="en-GB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Bioherbicide</a:t>
            </a: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 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development and commercialization: challenges and </a:t>
            </a: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benefits, Editor(s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):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Opender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 </a:t>
            </a:r>
            <a:r>
              <a:rPr lang="en-GB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Koul</a:t>
            </a: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, Development 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and Commercialization of </a:t>
            </a:r>
            <a:r>
              <a:rPr lang="en-GB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Biopesticides</a:t>
            </a: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, Academic Press, 2023, 119-148, https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://doi.org/10.1016/B978-0-323-95290-3.00016-9</a:t>
            </a: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.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Adkins, S., &amp;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Shabbir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A. (2014). Biology, ecology and management of the invasive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parthenium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weed (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Parthenium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hysterophorus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L.). </a:t>
            </a:r>
            <a:r>
              <a:rPr lang="en-GB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Pest management science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n-GB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(7), 1023–1029. https://doi.org/10.1002/ps.3708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Patel S. (2011). Harmful and beneficial aspects of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Parthenium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hysterophorus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an update. </a:t>
            </a:r>
            <a:r>
              <a:rPr lang="en-GB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Biotech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n-GB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(1), 1–9. https://doi.org/10.1007/s13205-011-0007-7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Moshawih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S., Abdullah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Juperi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R. N. A.,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Paneerselvam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G. S., Ming, L. C.,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Liew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K. B.,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Goh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B. H., Al-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Worafi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Y. M.,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Choo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C. Y.,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Thuraisingam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S.,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Goh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H. P., &amp;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Kifli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N. (2022). General Health Benefits and Pharmacological Activities of </a:t>
            </a:r>
            <a:r>
              <a:rPr lang="en-US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Triticum</a:t>
            </a: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aestivum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L. </a:t>
            </a: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Molecules (Basel, Switzerland)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(6), 1948.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Zhao Y., Shi L., Hu C., Sang S. Wheat bran for colon cancer prevention: The synergy between phytochemical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alkylresorcinol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C21 and intestinal microbial metabolite butyrate. J. Agric. Food Chem. 2019;67:12761–12769.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doi:10.1021/acs.jafc.9b05666.https://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Adom</a:t>
            </a:r>
            <a:r>
              <a:rPr lang="en-GB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K.K.,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Sorrells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M.E., Liu R.H. Phytochemical profiles and antioxidant activity of wheat varieties. J. Agric. Food Chem. 2003;51:7825–7834.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doi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10.1021/jf030404l. 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Thanks for your Attention…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400" b="1" dirty="0" smtClean="0">
                <a:latin typeface="Cambria" pitchFamily="18" charset="0"/>
              </a:rPr>
              <a:t>Introduction</a:t>
            </a:r>
            <a:endParaRPr lang="en-US" sz="2400" b="1" dirty="0" smtClean="0">
              <a:latin typeface="Cambria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 err="1" smtClean="0">
                <a:latin typeface="Cambria" pitchFamily="18" charset="0"/>
              </a:rPr>
              <a:t>Bioherbicides</a:t>
            </a:r>
            <a:r>
              <a:rPr lang="en-US" sz="2400" b="1" dirty="0" smtClean="0">
                <a:latin typeface="Cambria" pitchFamily="18" charset="0"/>
              </a:rPr>
              <a:t> </a:t>
            </a: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00323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Bioherbicides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are weed control products that are derived from living organisms, including any natural products they produce during their growth, that suppress weed populations (1, 2, 3). 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The biological origins of most 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bioherbicides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are microbial (bacteria, fungi, virus, nematodes).</a:t>
            </a:r>
            <a:r>
              <a:rPr lang="en-GB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They are applied as granules or sprays using traditional pest control application technology. Hence, they are herbicides with biological origins. 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Fungal strains like </a:t>
            </a:r>
            <a:r>
              <a:rPr lang="en-GB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Phoma</a:t>
            </a:r>
            <a:r>
              <a:rPr lang="en-GB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Phoma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Sclerotinia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Trichoderma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en-US" sz="19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Fusarium</a:t>
            </a:r>
            <a:r>
              <a:rPr lang="en-US" sz="1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oxysporum</a:t>
            </a:r>
            <a:r>
              <a:rPr lang="en-GB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 </a:t>
            </a:r>
            <a:r>
              <a:rPr lang="en-GB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are in application as </a:t>
            </a:r>
            <a:r>
              <a:rPr lang="en-GB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bioherbicides</a:t>
            </a:r>
            <a:r>
              <a:rPr lang="en-GB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.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mbria" panose="02040503050406030204" pitchFamily="18" charset="0"/>
              </a:rPr>
              <a:t>Application of living microbial cell have certain limitations like deleterious impact on crop plants and may infect humans as well.</a:t>
            </a:r>
            <a:endParaRPr lang="en-US" sz="19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en-US" sz="19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en-US" sz="29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400" b="1" dirty="0" smtClean="0">
                <a:latin typeface="Cambria" pitchFamily="18" charset="0"/>
              </a:rPr>
              <a:t>Introduction</a:t>
            </a:r>
            <a:endParaRPr lang="en-US" sz="2400" b="1" dirty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GB" sz="2400" b="1" dirty="0" smtClean="0">
                <a:latin typeface="Cambria" pitchFamily="18" charset="0"/>
              </a:rPr>
              <a:t>Plants studied</a:t>
            </a: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23528" y="1628800"/>
            <a:ext cx="6458272" cy="4680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sz="19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Parthenium</a:t>
            </a:r>
            <a:r>
              <a:rPr lang="en-GB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n-GB" sz="19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hysterophorus</a:t>
            </a:r>
            <a:r>
              <a:rPr lang="en-GB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lang="en-GB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is an invasive plant, which was originated in Americas and currently invades croplands and </a:t>
            </a:r>
            <a:r>
              <a:rPr lang="en-GB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noncropped</a:t>
            </a:r>
            <a:r>
              <a:rPr lang="en-GB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areas with different climatic, edaphic, and geographic conditions (4, 5). 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GB" sz="19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This weed is known to cause many health hazards. Agriculturists are concerned about </a:t>
            </a:r>
            <a:r>
              <a:rPr lang="en-GB" sz="19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P. </a:t>
            </a:r>
            <a:r>
              <a:rPr lang="en-GB" sz="19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hysterophorus</a:t>
            </a:r>
            <a:r>
              <a:rPr lang="en-GB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affecting food and fodder crops.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GB" sz="19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sz="1900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itchFamily="18" charset="0"/>
              </a:rPr>
              <a:t>Triticum </a:t>
            </a:r>
            <a:r>
              <a:rPr lang="en-GB" sz="1900" i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itchFamily="18" charset="0"/>
              </a:rPr>
              <a:t>aestivum</a:t>
            </a:r>
            <a:r>
              <a:rPr lang="en-GB" sz="1900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itchFamily="18" charset="0"/>
              </a:rPr>
              <a:t> </a:t>
            </a:r>
            <a:r>
              <a:rPr lang="en-GB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itchFamily="18" charset="0"/>
              </a:rPr>
              <a:t>(</a:t>
            </a:r>
            <a:r>
              <a:rPr lang="en-GB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itchFamily="18" charset="0"/>
              </a:rPr>
              <a:t>Wheat</a:t>
            </a:r>
            <a:r>
              <a:rPr lang="en-GB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itchFamily="18" charset="0"/>
              </a:rPr>
              <a:t>) is a green plant found in India, commonly used in cooking and baking. </a:t>
            </a:r>
            <a:r>
              <a:rPr lang="en-GB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itchFamily="18" charset="0"/>
              </a:rPr>
              <a:t>The major crop plant to India</a:t>
            </a:r>
            <a:r>
              <a:rPr lang="en-GB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itchFamily="18" charset="0"/>
              </a:rPr>
              <a:t>. It is an excellent source of energy energy [6]. 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GB" sz="1900" dirty="0" smtClean="0">
              <a:solidFill>
                <a:prstClr val="black">
                  <a:lumMod val="85000"/>
                  <a:lumOff val="15000"/>
                </a:prstClr>
              </a:solidFill>
              <a:latin typeface="Cambri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itchFamily="18" charset="0"/>
              </a:rPr>
              <a:t>Different parts of the wheat plant have medicinal uses [7].</a:t>
            </a:r>
          </a:p>
          <a:p>
            <a:pPr marL="342900" indent="-342900" algn="just">
              <a:spcBef>
                <a:spcPct val="20000"/>
              </a:spcBef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628800"/>
            <a:ext cx="1921769" cy="1942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3571528"/>
            <a:ext cx="1797932" cy="2089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42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400" b="1" dirty="0" smtClean="0">
                <a:latin typeface="Cambria" pitchFamily="18" charset="0"/>
              </a:rPr>
              <a:t>Research Question</a:t>
            </a:r>
          </a:p>
          <a:p>
            <a:pPr marL="342900" lvl="0" indent="-342900">
              <a:spcBef>
                <a:spcPct val="20000"/>
              </a:spcBef>
            </a:pPr>
            <a:r>
              <a:rPr lang="en-GB" sz="2400" b="1" dirty="0" smtClean="0">
                <a:latin typeface="Cambria" pitchFamily="18" charset="0"/>
              </a:rPr>
              <a:t>Hypothesis</a:t>
            </a: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Research 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Question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To identify do Fungal metabolites exert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Bioherbicide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effect on weed growth without affecting crop plant?</a:t>
            </a:r>
          </a:p>
          <a:p>
            <a:pPr marL="342900" lvl="0" indent="-342900" algn="just">
              <a:spcBef>
                <a:spcPct val="20000"/>
              </a:spcBef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Hypothesis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itchFamily="18" charset="0"/>
              </a:rPr>
              <a:t>Fungal Metabolites exert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itchFamily="18" charset="0"/>
              </a:rPr>
              <a:t> herbicidal activity against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 </a:t>
            </a:r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itchFamily="18" charset="0"/>
              </a:rPr>
              <a:t>weed plant, we hypothesized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itchFamily="18" charset="0"/>
              </a:rPr>
              <a:t> to identify the treatment concentration at which the </a:t>
            </a:r>
            <a:r>
              <a:rPr kumimoji="0" lang="en-GB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itchFamily="18" charset="0"/>
              </a:rPr>
              <a:t>bioherbicide</a:t>
            </a:r>
            <a:r>
              <a:rPr kumimoji="0" lang="en-GB" sz="24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itchFamily="18" charset="0"/>
              </a:rPr>
              <a:t> inhibits the growth of weed plant without harming crop plant.</a:t>
            </a:r>
            <a:endParaRPr kumimoji="0" lang="en-GB" sz="24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400" b="1" dirty="0" smtClean="0">
                <a:latin typeface="Cambria" pitchFamily="18" charset="0"/>
              </a:rPr>
              <a:t>Methodology</a:t>
            </a: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Sampl</a:t>
            </a:r>
            <a:r>
              <a:rPr lang="en-GB" sz="2400" noProof="0" dirty="0" smtClean="0">
                <a:latin typeface="Cambria" pitchFamily="18" charset="0"/>
              </a:rPr>
              <a:t>e Collection</a:t>
            </a:r>
            <a:r>
              <a:rPr lang="en-GB" sz="2400" dirty="0" smtClean="0">
                <a:latin typeface="Cambria" pitchFamily="18" charset="0"/>
              </a:rPr>
              <a:t> Site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3076" name="image5.jpg" descr="https://lh4.googleusercontent.com/kMy-LOeVy9AY5Mn9YLj5TECSO58pPIJP6aUGC9m4MWfv0dINPGrouVngsdd-uG-fB6kq1rPuCMWuon60mhMnNGdQnUFWD3cngU5qo3MGcm_cVigRav4OF87T-rqHor3h9Rul87VDGH-mw4nqPOR-mX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28"/>
          <a:stretch>
            <a:fillRect/>
          </a:stretch>
        </p:blipFill>
        <p:spPr bwMode="auto">
          <a:xfrm>
            <a:off x="722007" y="2189409"/>
            <a:ext cx="3457498" cy="361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10.png" descr="https://lh5.googleusercontent.com/RB8qwm5YEiYwdlcq8fWlltol7xkzQKBaozAAPDC2RTKKGbgMG_nLg64uU0UVRdHKiY6IXHk3QoC4wvAUMEjT3e3GjT6Mo39eQ7fIQ0J3PA3ovNkvse_bxVKVKHhAesoV3FJ6aeV6W4S4N9XlzBQuG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6" b="27922"/>
          <a:stretch>
            <a:fillRect/>
          </a:stretch>
        </p:blipFill>
        <p:spPr bwMode="auto">
          <a:xfrm>
            <a:off x="5287592" y="2189409"/>
            <a:ext cx="3604887" cy="361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476576" y="3745302"/>
            <a:ext cx="843280" cy="45974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7" name="Freeform 6"/>
          <p:cNvSpPr/>
          <p:nvPr/>
        </p:nvSpPr>
        <p:spPr>
          <a:xfrm>
            <a:off x="2319856" y="3975172"/>
            <a:ext cx="2863273" cy="45719"/>
          </a:xfrm>
          <a:custGeom>
            <a:avLst/>
            <a:gdLst/>
            <a:ahLst/>
            <a:cxnLst/>
            <a:rect l="l" t="t" r="r" b="b"/>
            <a:pathLst>
              <a:path w="1569085" h="1" extrusionOk="0">
                <a:moveTo>
                  <a:pt x="0" y="0"/>
                </a:moveTo>
                <a:lnTo>
                  <a:pt x="1569085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566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0561" y="6381328"/>
            <a:ext cx="54676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Figure 1:</a:t>
            </a:r>
            <a:r>
              <a:rPr lang="en-GB" dirty="0" smtClean="0"/>
              <a:t>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Sampling Sites, Chambal Ravines, India.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400" b="1" dirty="0" smtClean="0">
                <a:latin typeface="Cambria" pitchFamily="18" charset="0"/>
              </a:rPr>
              <a:t>Methodology</a:t>
            </a: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5681589"/>
              </p:ext>
            </p:extLst>
          </p:nvPr>
        </p:nvGraphicFramePr>
        <p:xfrm>
          <a:off x="611560" y="1484784"/>
          <a:ext cx="77768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54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400" b="1" dirty="0" smtClean="0">
                <a:latin typeface="Cambria" pitchFamily="18" charset="0"/>
              </a:rPr>
              <a:t>Result</a:t>
            </a: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52601"/>
            <a:ext cx="2952328" cy="2756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730" y="1752599"/>
            <a:ext cx="2943299" cy="27565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4970573"/>
            <a:ext cx="80752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Figure 2:</a:t>
            </a:r>
            <a:r>
              <a:rPr lang="en-GB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9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Phoma</a:t>
            </a:r>
            <a:r>
              <a:rPr lang="en-GB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900" dirty="0">
                <a:latin typeface="Cambria" panose="02040503050406030204" pitchFamily="18" charset="0"/>
                <a:ea typeface="Cambria" panose="02040503050406030204" pitchFamily="18" charset="0"/>
              </a:rPr>
              <a:t>sp. (a) Colony on PDA Agar plate and (b) </a:t>
            </a:r>
            <a:r>
              <a:rPr lang="en-GB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Conidia </a:t>
            </a:r>
            <a:r>
              <a:rPr lang="en-GB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(under 40X).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400" b="1" dirty="0" smtClean="0">
                <a:latin typeface="Cambria" pitchFamily="18" charset="0"/>
              </a:rPr>
              <a:t>Result</a:t>
            </a: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752600"/>
            <a:ext cx="375476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D19 </a:t>
            </a:r>
            <a:r>
              <a:rPr lang="en-GB" sz="1400" i="1" dirty="0" err="1">
                <a:latin typeface="Cambria" panose="02040503050406030204" pitchFamily="18" charset="0"/>
                <a:ea typeface="Cambria" panose="02040503050406030204" pitchFamily="18" charset="0"/>
              </a:rPr>
              <a:t>Phoma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 sp. MH595428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GGCTTTGCCTGCTATCTCTTACCCATGTCTTTTGAGTACCTTACGTTTCCTCGGCGGGTCCGCCCGCCGATTGGACACTTTAAACCATTTGCAGTTGCAATCAGCGTCTGAAAAAACTTAATAGTTACAACTTTCAACAACGGATCTCTTGGTTCTGGCATCGATGAAGAACGCAGCGAAATGCGATAAGTAGTGTGAATTGCAGAATTCAGTGAATCATCGAATCTTTGAACGCACATTGCGCCCCTTGGTATTCCATGGGGCATGCCTGTTCGAGCGTCATTTGTACCTTCAAGCTTTGCTTGGTGTTGGGTGTTTGTCTCGCCTCTGCGTGTAGACTCGCCTCAAAACAATTGGCAGCCGGCGTATTGATTTCGGAGCGCAGTACATCTCGCGCTTTGCACTCATAACGACGACGTCCAAAAGTACATTTTTACACTCTTGACCTCGGATCAGGTAGGGATACCCGCTGAACTTAAGCATATCAATAAGCGGAGGAA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060848"/>
            <a:ext cx="4702764" cy="2952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5340824"/>
            <a:ext cx="7992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Figure 4: </a:t>
            </a:r>
            <a:r>
              <a:rPr lang="en-US" sz="19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Molecular </a:t>
            </a:r>
            <a:r>
              <a:rPr lang="en-US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characterization of</a:t>
            </a:r>
            <a:r>
              <a:rPr lang="en-US" sz="19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Phoma</a:t>
            </a:r>
            <a:r>
              <a:rPr lang="en-US" sz="19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sp.</a:t>
            </a:r>
            <a:r>
              <a:rPr lang="en-US" sz="19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 </a:t>
            </a:r>
            <a:r>
              <a:rPr lang="en-US" sz="19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18S RNA </a:t>
            </a:r>
            <a:r>
              <a:rPr lang="en-US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sequence and (b) Phylogenetic tree.</a:t>
            </a:r>
            <a:endParaRPr lang="en-US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400" b="1" dirty="0" smtClean="0">
                <a:latin typeface="Cambria" pitchFamily="18" charset="0"/>
              </a:rPr>
              <a:t>Result</a:t>
            </a:r>
            <a:endParaRPr lang="en-US" sz="2400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5976" y="1752600"/>
            <a:ext cx="4536504" cy="3188568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79531"/>
              </p:ext>
            </p:extLst>
          </p:nvPr>
        </p:nvGraphicFramePr>
        <p:xfrm>
          <a:off x="228600" y="1752600"/>
          <a:ext cx="3911353" cy="3188567"/>
        </p:xfrm>
        <a:graphic>
          <a:graphicData uri="http://schemas.openxmlformats.org/drawingml/2006/table">
            <a:tbl>
              <a:tblPr firstRow="1" firstCol="1" bandRow="1"/>
              <a:tblGrid>
                <a:gridCol w="526976"/>
                <a:gridCol w="941879"/>
                <a:gridCol w="1259001"/>
                <a:gridCol w="1183497"/>
              </a:tblGrid>
              <a:tr h="9110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RT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Molecular formula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            Compound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Area 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5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5.56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C7H6O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2,4,6 Cycloheptatrien1one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45.92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0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10.34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C16H50O7Si8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Octasiloxane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54.08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51520" y="5172949"/>
            <a:ext cx="8352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Figure 3:</a:t>
            </a:r>
            <a:r>
              <a:rPr lang="en-GB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GCMS </a:t>
            </a:r>
            <a:r>
              <a:rPr lang="en-GB" sz="1900" dirty="0">
                <a:latin typeface="Cambria" panose="02040503050406030204" pitchFamily="18" charset="0"/>
                <a:ea typeface="Cambria" panose="02040503050406030204" pitchFamily="18" charset="0"/>
              </a:rPr>
              <a:t>chromatogram of secondary metabolites produced by </a:t>
            </a:r>
            <a:r>
              <a:rPr lang="en-GB" sz="1900" i="1" dirty="0" err="1">
                <a:latin typeface="Cambria" panose="02040503050406030204" pitchFamily="18" charset="0"/>
                <a:ea typeface="Cambria" panose="02040503050406030204" pitchFamily="18" charset="0"/>
              </a:rPr>
              <a:t>Phoma</a:t>
            </a:r>
            <a:r>
              <a:rPr lang="en-GB" sz="1900" dirty="0">
                <a:latin typeface="Cambria" panose="02040503050406030204" pitchFamily="18" charset="0"/>
                <a:ea typeface="Cambria" panose="02040503050406030204" pitchFamily="18" charset="0"/>
              </a:rPr>
              <a:t> sp. MH595428</a:t>
            </a:r>
            <a:endParaRPr lang="en-US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837</Words>
  <Application>Microsoft Office PowerPoint</Application>
  <PresentationFormat>On-screen Show (4:3)</PresentationFormat>
  <Paragraphs>119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DELL</cp:lastModifiedBy>
  <cp:revision>66</cp:revision>
  <dcterms:created xsi:type="dcterms:W3CDTF">2006-08-16T00:00:00Z</dcterms:created>
  <dcterms:modified xsi:type="dcterms:W3CDTF">2025-02-16T16:30:54Z</dcterms:modified>
</cp:coreProperties>
</file>