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1138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EE45D-7949-4AE4-BCA8-DF6001F5A346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B71818A0-B64D-49B5-B1F0-549EBCB4C65C}">
      <dgm:prSet phldrT="[Text]"/>
      <dgm:spPr>
        <a:ln w="38100">
          <a:solidFill>
            <a:srgbClr val="008000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The journey of food from farm to table </a:t>
          </a:r>
          <a:endParaRPr lang="it-IT" dirty="0"/>
        </a:p>
      </dgm:t>
    </dgm:pt>
    <dgm:pt modelId="{5B11FBA7-6706-48FE-8743-0F6B3BC28883}" type="parTrans" cxnId="{D98BDBE7-365F-402B-8DFF-BF521D839A53}">
      <dgm:prSet/>
      <dgm:spPr/>
      <dgm:t>
        <a:bodyPr/>
        <a:lstStyle/>
        <a:p>
          <a:endParaRPr lang="it-IT"/>
        </a:p>
      </dgm:t>
    </dgm:pt>
    <dgm:pt modelId="{5727F92B-4821-4B82-BAB7-16E6E0134B98}" type="sibTrans" cxnId="{D98BDBE7-365F-402B-8DFF-BF521D839A53}">
      <dgm:prSet/>
      <dgm:spPr>
        <a:ln w="38100">
          <a:solidFill>
            <a:srgbClr val="008000"/>
          </a:solidFill>
        </a:ln>
      </dgm:spPr>
      <dgm:t>
        <a:bodyPr/>
        <a:lstStyle/>
        <a:p>
          <a:endParaRPr lang="it-IT"/>
        </a:p>
      </dgm:t>
    </dgm:pt>
    <dgm:pt modelId="{B3E7D012-5856-4674-9D58-C2A37BBAE2E8}">
      <dgm:prSet phldrT="[Text]"/>
      <dgm:spPr>
        <a:ln w="38100">
          <a:solidFill>
            <a:srgbClr val="008000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significantly impacts </a:t>
          </a:r>
          <a:endParaRPr lang="it-IT" dirty="0"/>
        </a:p>
      </dgm:t>
    </dgm:pt>
    <dgm:pt modelId="{B3684DBA-A3CF-4BC8-A250-835893C087F9}" type="parTrans" cxnId="{32FDCF1B-1322-402C-A862-9A484F4A9FB9}">
      <dgm:prSet/>
      <dgm:spPr/>
      <dgm:t>
        <a:bodyPr/>
        <a:lstStyle/>
        <a:p>
          <a:endParaRPr lang="it-IT"/>
        </a:p>
      </dgm:t>
    </dgm:pt>
    <dgm:pt modelId="{3CD61597-5BEB-41CD-8785-61AC1B8FF144}" type="sibTrans" cxnId="{32FDCF1B-1322-402C-A862-9A484F4A9FB9}">
      <dgm:prSet/>
      <dgm:spPr>
        <a:ln w="38100">
          <a:solidFill>
            <a:srgbClr val="008000"/>
          </a:solidFill>
        </a:ln>
      </dgm:spPr>
      <dgm:t>
        <a:bodyPr/>
        <a:lstStyle/>
        <a:p>
          <a:endParaRPr lang="it-IT"/>
        </a:p>
      </dgm:t>
    </dgm:pt>
    <dgm:pt modelId="{9DEF5DB0-4A55-403E-8D70-45A69687B4EE}">
      <dgm:prSet phldrT="[Text]"/>
      <dgm:spPr>
        <a:ln w="38100">
          <a:solidFill>
            <a:srgbClr val="008000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public health</a:t>
          </a:r>
          <a:endParaRPr lang="it-IT" dirty="0"/>
        </a:p>
      </dgm:t>
    </dgm:pt>
    <dgm:pt modelId="{3823A77B-CACF-4156-8080-B480EC4A4CF4}" type="parTrans" cxnId="{035A328C-E73B-403C-8A1A-A785097A2AA4}">
      <dgm:prSet/>
      <dgm:spPr/>
      <dgm:t>
        <a:bodyPr/>
        <a:lstStyle/>
        <a:p>
          <a:endParaRPr lang="it-IT"/>
        </a:p>
      </dgm:t>
    </dgm:pt>
    <dgm:pt modelId="{2871FFD7-65D8-4F97-9040-CB027E569BB7}" type="sibTrans" cxnId="{035A328C-E73B-403C-8A1A-A785097A2AA4}">
      <dgm:prSet/>
      <dgm:spPr/>
      <dgm:t>
        <a:bodyPr/>
        <a:lstStyle/>
        <a:p>
          <a:endParaRPr lang="it-IT"/>
        </a:p>
      </dgm:t>
    </dgm:pt>
    <dgm:pt modelId="{E871F573-7E34-4C88-93E3-31B96A9EF3CE}" type="pres">
      <dgm:prSet presAssocID="{5FFEE45D-7949-4AE4-BCA8-DF6001F5A346}" presName="Name0" presStyleCnt="0">
        <dgm:presLayoutVars>
          <dgm:dir/>
          <dgm:resizeHandles val="exact"/>
        </dgm:presLayoutVars>
      </dgm:prSet>
      <dgm:spPr/>
    </dgm:pt>
    <dgm:pt modelId="{8FEAFE32-C4CA-49D8-BEEF-C6829AECA152}" type="pres">
      <dgm:prSet presAssocID="{B71818A0-B64D-49B5-B1F0-549EBCB4C65C}" presName="node" presStyleLbl="node1" presStyleIdx="0" presStyleCnt="3">
        <dgm:presLayoutVars>
          <dgm:bulletEnabled val="1"/>
        </dgm:presLayoutVars>
      </dgm:prSet>
      <dgm:spPr/>
    </dgm:pt>
    <dgm:pt modelId="{841DBD11-371A-4B7F-9C05-0FC0A1EAD32B}" type="pres">
      <dgm:prSet presAssocID="{5727F92B-4821-4B82-BAB7-16E6E0134B98}" presName="sibTrans" presStyleLbl="sibTrans2D1" presStyleIdx="0" presStyleCnt="2"/>
      <dgm:spPr/>
    </dgm:pt>
    <dgm:pt modelId="{6D094664-6391-45CE-AF2B-B70521FC4E3D}" type="pres">
      <dgm:prSet presAssocID="{5727F92B-4821-4B82-BAB7-16E6E0134B98}" presName="connectorText" presStyleLbl="sibTrans2D1" presStyleIdx="0" presStyleCnt="2"/>
      <dgm:spPr/>
    </dgm:pt>
    <dgm:pt modelId="{93D5F3C2-F4F6-4CA4-9804-C1BB585EFF64}" type="pres">
      <dgm:prSet presAssocID="{B3E7D012-5856-4674-9D58-C2A37BBAE2E8}" presName="node" presStyleLbl="node1" presStyleIdx="1" presStyleCnt="3">
        <dgm:presLayoutVars>
          <dgm:bulletEnabled val="1"/>
        </dgm:presLayoutVars>
      </dgm:prSet>
      <dgm:spPr/>
    </dgm:pt>
    <dgm:pt modelId="{24C7B65D-83FF-43DC-AB31-C3947EF059F5}" type="pres">
      <dgm:prSet presAssocID="{3CD61597-5BEB-41CD-8785-61AC1B8FF144}" presName="sibTrans" presStyleLbl="sibTrans2D1" presStyleIdx="1" presStyleCnt="2"/>
      <dgm:spPr/>
    </dgm:pt>
    <dgm:pt modelId="{743169D0-6151-47A7-A9F5-87D5FB801551}" type="pres">
      <dgm:prSet presAssocID="{3CD61597-5BEB-41CD-8785-61AC1B8FF144}" presName="connectorText" presStyleLbl="sibTrans2D1" presStyleIdx="1" presStyleCnt="2"/>
      <dgm:spPr/>
    </dgm:pt>
    <dgm:pt modelId="{C68578C9-6B50-4648-8D80-8BFF792DB726}" type="pres">
      <dgm:prSet presAssocID="{9DEF5DB0-4A55-403E-8D70-45A69687B4EE}" presName="node" presStyleLbl="node1" presStyleIdx="2" presStyleCnt="3">
        <dgm:presLayoutVars>
          <dgm:bulletEnabled val="1"/>
        </dgm:presLayoutVars>
      </dgm:prSet>
      <dgm:spPr/>
    </dgm:pt>
  </dgm:ptLst>
  <dgm:cxnLst>
    <dgm:cxn modelId="{32FDCF1B-1322-402C-A862-9A484F4A9FB9}" srcId="{5FFEE45D-7949-4AE4-BCA8-DF6001F5A346}" destId="{B3E7D012-5856-4674-9D58-C2A37BBAE2E8}" srcOrd="1" destOrd="0" parTransId="{B3684DBA-A3CF-4BC8-A250-835893C087F9}" sibTransId="{3CD61597-5BEB-41CD-8785-61AC1B8FF144}"/>
    <dgm:cxn modelId="{C64FDE1E-5A3B-485A-BF80-CB33DF15CED9}" type="presOf" srcId="{5727F92B-4821-4B82-BAB7-16E6E0134B98}" destId="{6D094664-6391-45CE-AF2B-B70521FC4E3D}" srcOrd="1" destOrd="0" presId="urn:microsoft.com/office/officeart/2005/8/layout/process1"/>
    <dgm:cxn modelId="{99DC161F-9EED-43C9-AAEB-FD9E83A91200}" type="presOf" srcId="{B3E7D012-5856-4674-9D58-C2A37BBAE2E8}" destId="{93D5F3C2-F4F6-4CA4-9804-C1BB585EFF64}" srcOrd="0" destOrd="0" presId="urn:microsoft.com/office/officeart/2005/8/layout/process1"/>
    <dgm:cxn modelId="{2AB56665-FA04-464D-BFA0-9C9D409D3C9C}" type="presOf" srcId="{5FFEE45D-7949-4AE4-BCA8-DF6001F5A346}" destId="{E871F573-7E34-4C88-93E3-31B96A9EF3CE}" srcOrd="0" destOrd="0" presId="urn:microsoft.com/office/officeart/2005/8/layout/process1"/>
    <dgm:cxn modelId="{5E3EF169-36B4-4DD7-96CF-A71961BCF953}" type="presOf" srcId="{3CD61597-5BEB-41CD-8785-61AC1B8FF144}" destId="{743169D0-6151-47A7-A9F5-87D5FB801551}" srcOrd="1" destOrd="0" presId="urn:microsoft.com/office/officeart/2005/8/layout/process1"/>
    <dgm:cxn modelId="{035A328C-E73B-403C-8A1A-A785097A2AA4}" srcId="{5FFEE45D-7949-4AE4-BCA8-DF6001F5A346}" destId="{9DEF5DB0-4A55-403E-8D70-45A69687B4EE}" srcOrd="2" destOrd="0" parTransId="{3823A77B-CACF-4156-8080-B480EC4A4CF4}" sibTransId="{2871FFD7-65D8-4F97-9040-CB027E569BB7}"/>
    <dgm:cxn modelId="{51F616A1-6E14-4415-8C47-0FD5999D7B47}" type="presOf" srcId="{B71818A0-B64D-49B5-B1F0-549EBCB4C65C}" destId="{8FEAFE32-C4CA-49D8-BEEF-C6829AECA152}" srcOrd="0" destOrd="0" presId="urn:microsoft.com/office/officeart/2005/8/layout/process1"/>
    <dgm:cxn modelId="{AD4717A1-429B-4610-B015-2118350BB73E}" type="presOf" srcId="{9DEF5DB0-4A55-403E-8D70-45A69687B4EE}" destId="{C68578C9-6B50-4648-8D80-8BFF792DB726}" srcOrd="0" destOrd="0" presId="urn:microsoft.com/office/officeart/2005/8/layout/process1"/>
    <dgm:cxn modelId="{D98BDBE7-365F-402B-8DFF-BF521D839A53}" srcId="{5FFEE45D-7949-4AE4-BCA8-DF6001F5A346}" destId="{B71818A0-B64D-49B5-B1F0-549EBCB4C65C}" srcOrd="0" destOrd="0" parTransId="{5B11FBA7-6706-48FE-8743-0F6B3BC28883}" sibTransId="{5727F92B-4821-4B82-BAB7-16E6E0134B98}"/>
    <dgm:cxn modelId="{46876FED-4B39-4DE9-81F4-37DBF4C3FF58}" type="presOf" srcId="{3CD61597-5BEB-41CD-8785-61AC1B8FF144}" destId="{24C7B65D-83FF-43DC-AB31-C3947EF059F5}" srcOrd="0" destOrd="0" presId="urn:microsoft.com/office/officeart/2005/8/layout/process1"/>
    <dgm:cxn modelId="{10DBB1F2-2D93-41F4-B750-0C6E3B06D7CE}" type="presOf" srcId="{5727F92B-4821-4B82-BAB7-16E6E0134B98}" destId="{841DBD11-371A-4B7F-9C05-0FC0A1EAD32B}" srcOrd="0" destOrd="0" presId="urn:microsoft.com/office/officeart/2005/8/layout/process1"/>
    <dgm:cxn modelId="{D82FDE4E-A37C-469C-871D-808DB13F0AC7}" type="presParOf" srcId="{E871F573-7E34-4C88-93E3-31B96A9EF3CE}" destId="{8FEAFE32-C4CA-49D8-BEEF-C6829AECA152}" srcOrd="0" destOrd="0" presId="urn:microsoft.com/office/officeart/2005/8/layout/process1"/>
    <dgm:cxn modelId="{352CFC16-1E79-4ED0-80E7-D5BD28014CB7}" type="presParOf" srcId="{E871F573-7E34-4C88-93E3-31B96A9EF3CE}" destId="{841DBD11-371A-4B7F-9C05-0FC0A1EAD32B}" srcOrd="1" destOrd="0" presId="urn:microsoft.com/office/officeart/2005/8/layout/process1"/>
    <dgm:cxn modelId="{C4EEA3C5-2DD9-4033-AF7A-D3B407602412}" type="presParOf" srcId="{841DBD11-371A-4B7F-9C05-0FC0A1EAD32B}" destId="{6D094664-6391-45CE-AF2B-B70521FC4E3D}" srcOrd="0" destOrd="0" presId="urn:microsoft.com/office/officeart/2005/8/layout/process1"/>
    <dgm:cxn modelId="{E8E1B2AF-E370-4E58-BD3E-0DB8F786AD21}" type="presParOf" srcId="{E871F573-7E34-4C88-93E3-31B96A9EF3CE}" destId="{93D5F3C2-F4F6-4CA4-9804-C1BB585EFF64}" srcOrd="2" destOrd="0" presId="urn:microsoft.com/office/officeart/2005/8/layout/process1"/>
    <dgm:cxn modelId="{01592F33-5A6C-4266-848B-BEE0D5B54992}" type="presParOf" srcId="{E871F573-7E34-4C88-93E3-31B96A9EF3CE}" destId="{24C7B65D-83FF-43DC-AB31-C3947EF059F5}" srcOrd="3" destOrd="0" presId="urn:microsoft.com/office/officeart/2005/8/layout/process1"/>
    <dgm:cxn modelId="{2C78E567-847E-473C-ACE0-7927C7C09FD7}" type="presParOf" srcId="{24C7B65D-83FF-43DC-AB31-C3947EF059F5}" destId="{743169D0-6151-47A7-A9F5-87D5FB801551}" srcOrd="0" destOrd="0" presId="urn:microsoft.com/office/officeart/2005/8/layout/process1"/>
    <dgm:cxn modelId="{6743F214-53E5-4858-BD62-477E0BAB1082}" type="presParOf" srcId="{E871F573-7E34-4C88-93E3-31B96A9EF3CE}" destId="{C68578C9-6B50-4648-8D80-8BFF792DB7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7804CE-72B8-4A0E-B75B-EFB5A85E4B0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AA5DA25E-1400-4025-882B-26CBBC04C466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Processing facilities </a:t>
          </a:r>
          <a:endParaRPr lang="it-IT" dirty="0"/>
        </a:p>
      </dgm:t>
    </dgm:pt>
    <dgm:pt modelId="{00006E52-BC65-4873-982B-0D647481E2CE}" type="parTrans" cxnId="{CBD19338-B495-420E-9CFE-4F598F030CE7}">
      <dgm:prSet/>
      <dgm:spPr/>
      <dgm:t>
        <a:bodyPr/>
        <a:lstStyle/>
        <a:p>
          <a:endParaRPr lang="it-IT"/>
        </a:p>
      </dgm:t>
    </dgm:pt>
    <dgm:pt modelId="{8D98718F-9116-4EAF-A551-A80978178091}" type="sibTrans" cxnId="{CBD19338-B495-420E-9CFE-4F598F030CE7}">
      <dgm:prSet/>
      <dgm:spPr/>
      <dgm:t>
        <a:bodyPr/>
        <a:lstStyle/>
        <a:p>
          <a:endParaRPr lang="it-IT"/>
        </a:p>
      </dgm:t>
    </dgm:pt>
    <dgm:pt modelId="{40CE67AA-6665-47F6-B9A6-0DC417AE4440}" type="asst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must follow sanitation protocols, including thorough </a:t>
          </a:r>
          <a:endParaRPr lang="it-IT" dirty="0"/>
        </a:p>
      </dgm:t>
    </dgm:pt>
    <dgm:pt modelId="{7DC18CA5-8264-4C15-AF44-00651A28596E}" type="parTrans" cxnId="{86876A1A-7B2E-4FDB-9BCC-5C8445EBD4FA}">
      <dgm:prSet/>
      <dgm:spPr/>
      <dgm:t>
        <a:bodyPr/>
        <a:lstStyle/>
        <a:p>
          <a:endParaRPr lang="it-IT"/>
        </a:p>
      </dgm:t>
    </dgm:pt>
    <dgm:pt modelId="{DDCF0B14-A94B-4476-8371-062C9D18321F}" type="sibTrans" cxnId="{86876A1A-7B2E-4FDB-9BCC-5C8445EBD4FA}">
      <dgm:prSet/>
      <dgm:spPr/>
      <dgm:t>
        <a:bodyPr/>
        <a:lstStyle/>
        <a:p>
          <a:endParaRPr lang="it-IT"/>
        </a:p>
      </dgm:t>
    </dgm:pt>
    <dgm:pt modelId="{65B45545-644D-47E6-A0D1-B52690A845E7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equipment cleaning </a:t>
          </a:r>
          <a:endParaRPr lang="it-IT" dirty="0"/>
        </a:p>
      </dgm:t>
    </dgm:pt>
    <dgm:pt modelId="{223EF99B-0C46-4350-9640-3744F19BD8A4}" type="parTrans" cxnId="{6B28629B-8DD0-4C90-998B-AD63EAA1DC4B}">
      <dgm:prSet/>
      <dgm:spPr/>
      <dgm:t>
        <a:bodyPr/>
        <a:lstStyle/>
        <a:p>
          <a:endParaRPr lang="it-IT"/>
        </a:p>
      </dgm:t>
    </dgm:pt>
    <dgm:pt modelId="{617BD9B4-AE6B-425A-971A-C465F81E5F13}" type="sibTrans" cxnId="{6B28629B-8DD0-4C90-998B-AD63EAA1DC4B}">
      <dgm:prSet/>
      <dgm:spPr/>
      <dgm:t>
        <a:bodyPr/>
        <a:lstStyle/>
        <a:p>
          <a:endParaRPr lang="it-IT"/>
        </a:p>
      </dgm:t>
    </dgm:pt>
    <dgm:pt modelId="{24A501FE-8839-4179-BA58-0F866167D99D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strict worker hygiene measures</a:t>
          </a:r>
          <a:endParaRPr lang="it-IT" dirty="0"/>
        </a:p>
      </dgm:t>
    </dgm:pt>
    <dgm:pt modelId="{E24D8AA5-FCD9-4DE0-B27A-F42653BA504C}" type="parTrans" cxnId="{D54BB5C8-D5E2-4E7A-B89F-A4D1A27D5BD3}">
      <dgm:prSet/>
      <dgm:spPr/>
      <dgm:t>
        <a:bodyPr/>
        <a:lstStyle/>
        <a:p>
          <a:endParaRPr lang="it-IT"/>
        </a:p>
      </dgm:t>
    </dgm:pt>
    <dgm:pt modelId="{C1BB0C55-5725-4F71-8AF2-10439C8C6857}" type="sibTrans" cxnId="{D54BB5C8-D5E2-4E7A-B89F-A4D1A27D5BD3}">
      <dgm:prSet/>
      <dgm:spPr/>
      <dgm:t>
        <a:bodyPr/>
        <a:lstStyle/>
        <a:p>
          <a:endParaRPr lang="it-IT"/>
        </a:p>
      </dgm:t>
    </dgm:pt>
    <dgm:pt modelId="{8FCD674D-834E-4F2E-AA42-B705CA275790}" type="pres">
      <dgm:prSet presAssocID="{3E7804CE-72B8-4A0E-B75B-EFB5A85E4B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47BA7C-F01F-4FFE-B541-F0033C477119}" type="pres">
      <dgm:prSet presAssocID="{AA5DA25E-1400-4025-882B-26CBBC04C466}" presName="hierRoot1" presStyleCnt="0">
        <dgm:presLayoutVars>
          <dgm:hierBranch val="init"/>
        </dgm:presLayoutVars>
      </dgm:prSet>
      <dgm:spPr/>
    </dgm:pt>
    <dgm:pt modelId="{26D027C7-297C-4CA9-A6D3-EBD4D6794A36}" type="pres">
      <dgm:prSet presAssocID="{AA5DA25E-1400-4025-882B-26CBBC04C466}" presName="rootComposite1" presStyleCnt="0"/>
      <dgm:spPr/>
    </dgm:pt>
    <dgm:pt modelId="{D79449F0-CE43-49F4-8050-9A0AAB2CE0B7}" type="pres">
      <dgm:prSet presAssocID="{AA5DA25E-1400-4025-882B-26CBBC04C466}" presName="rootText1" presStyleLbl="node0" presStyleIdx="0" presStyleCnt="1">
        <dgm:presLayoutVars>
          <dgm:chPref val="3"/>
        </dgm:presLayoutVars>
      </dgm:prSet>
      <dgm:spPr/>
    </dgm:pt>
    <dgm:pt modelId="{7D4000A4-694E-468E-9471-0EB05A7E8CE8}" type="pres">
      <dgm:prSet presAssocID="{AA5DA25E-1400-4025-882B-26CBBC04C466}" presName="rootConnector1" presStyleLbl="node1" presStyleIdx="0" presStyleCnt="0"/>
      <dgm:spPr/>
    </dgm:pt>
    <dgm:pt modelId="{1A5AB7CA-7AE5-427D-A953-0D643D993130}" type="pres">
      <dgm:prSet presAssocID="{AA5DA25E-1400-4025-882B-26CBBC04C466}" presName="hierChild2" presStyleCnt="0"/>
      <dgm:spPr/>
    </dgm:pt>
    <dgm:pt modelId="{B424B7F3-7F48-49BE-8492-1418D741FF11}" type="pres">
      <dgm:prSet presAssocID="{223EF99B-0C46-4350-9640-3744F19BD8A4}" presName="Name64" presStyleLbl="parChTrans1D2" presStyleIdx="0" presStyleCnt="3"/>
      <dgm:spPr/>
    </dgm:pt>
    <dgm:pt modelId="{EF4CE9FA-1921-4A21-AEC6-32EB6BF2CB03}" type="pres">
      <dgm:prSet presAssocID="{65B45545-644D-47E6-A0D1-B52690A845E7}" presName="hierRoot2" presStyleCnt="0">
        <dgm:presLayoutVars>
          <dgm:hierBranch val="init"/>
        </dgm:presLayoutVars>
      </dgm:prSet>
      <dgm:spPr/>
    </dgm:pt>
    <dgm:pt modelId="{D3C831EB-B8B4-400D-A25A-FBBFF25CEDBD}" type="pres">
      <dgm:prSet presAssocID="{65B45545-644D-47E6-A0D1-B52690A845E7}" presName="rootComposite" presStyleCnt="0"/>
      <dgm:spPr/>
    </dgm:pt>
    <dgm:pt modelId="{2FD394A0-CE39-438E-B020-1CCCE4F85DAA}" type="pres">
      <dgm:prSet presAssocID="{65B45545-644D-47E6-A0D1-B52690A845E7}" presName="rootText" presStyleLbl="node2" presStyleIdx="0" presStyleCnt="2">
        <dgm:presLayoutVars>
          <dgm:chPref val="3"/>
        </dgm:presLayoutVars>
      </dgm:prSet>
      <dgm:spPr/>
    </dgm:pt>
    <dgm:pt modelId="{5B2BBF76-23E3-4BC4-83F2-BF66AF7CA8B2}" type="pres">
      <dgm:prSet presAssocID="{65B45545-644D-47E6-A0D1-B52690A845E7}" presName="rootConnector" presStyleLbl="node2" presStyleIdx="0" presStyleCnt="2"/>
      <dgm:spPr/>
    </dgm:pt>
    <dgm:pt modelId="{251F37F5-5D16-4364-BFCB-DED814113723}" type="pres">
      <dgm:prSet presAssocID="{65B45545-644D-47E6-A0D1-B52690A845E7}" presName="hierChild4" presStyleCnt="0"/>
      <dgm:spPr/>
    </dgm:pt>
    <dgm:pt modelId="{11809018-3114-46D5-9E7B-556AF2096F38}" type="pres">
      <dgm:prSet presAssocID="{65B45545-644D-47E6-A0D1-B52690A845E7}" presName="hierChild5" presStyleCnt="0"/>
      <dgm:spPr/>
    </dgm:pt>
    <dgm:pt modelId="{BCA9FFD0-09A5-46A9-B812-079569964919}" type="pres">
      <dgm:prSet presAssocID="{E24D8AA5-FCD9-4DE0-B27A-F42653BA504C}" presName="Name64" presStyleLbl="parChTrans1D2" presStyleIdx="1" presStyleCnt="3"/>
      <dgm:spPr/>
    </dgm:pt>
    <dgm:pt modelId="{C69D33BD-D0C6-4BDF-A42F-C94F97EFEE7B}" type="pres">
      <dgm:prSet presAssocID="{24A501FE-8839-4179-BA58-0F866167D99D}" presName="hierRoot2" presStyleCnt="0">
        <dgm:presLayoutVars>
          <dgm:hierBranch val="init"/>
        </dgm:presLayoutVars>
      </dgm:prSet>
      <dgm:spPr/>
    </dgm:pt>
    <dgm:pt modelId="{D84B16C1-AAD5-41D0-A813-CAC23A4580A7}" type="pres">
      <dgm:prSet presAssocID="{24A501FE-8839-4179-BA58-0F866167D99D}" presName="rootComposite" presStyleCnt="0"/>
      <dgm:spPr/>
    </dgm:pt>
    <dgm:pt modelId="{7B7EBF28-53DF-4DFD-BB5F-83C67B798F89}" type="pres">
      <dgm:prSet presAssocID="{24A501FE-8839-4179-BA58-0F866167D99D}" presName="rootText" presStyleLbl="node2" presStyleIdx="1" presStyleCnt="2">
        <dgm:presLayoutVars>
          <dgm:chPref val="3"/>
        </dgm:presLayoutVars>
      </dgm:prSet>
      <dgm:spPr/>
    </dgm:pt>
    <dgm:pt modelId="{46012FCB-1526-4452-8B73-3E57473D1335}" type="pres">
      <dgm:prSet presAssocID="{24A501FE-8839-4179-BA58-0F866167D99D}" presName="rootConnector" presStyleLbl="node2" presStyleIdx="1" presStyleCnt="2"/>
      <dgm:spPr/>
    </dgm:pt>
    <dgm:pt modelId="{2EA752DD-DF07-411E-861B-8458710E8366}" type="pres">
      <dgm:prSet presAssocID="{24A501FE-8839-4179-BA58-0F866167D99D}" presName="hierChild4" presStyleCnt="0"/>
      <dgm:spPr/>
    </dgm:pt>
    <dgm:pt modelId="{2F562471-F4D2-4B63-A288-36EB03F71C5F}" type="pres">
      <dgm:prSet presAssocID="{24A501FE-8839-4179-BA58-0F866167D99D}" presName="hierChild5" presStyleCnt="0"/>
      <dgm:spPr/>
    </dgm:pt>
    <dgm:pt modelId="{AE826FAC-09AE-40D7-AB68-B783D1742A42}" type="pres">
      <dgm:prSet presAssocID="{AA5DA25E-1400-4025-882B-26CBBC04C466}" presName="hierChild3" presStyleCnt="0"/>
      <dgm:spPr/>
    </dgm:pt>
    <dgm:pt modelId="{B4996A00-F381-4EE1-B56D-A024C31D9B88}" type="pres">
      <dgm:prSet presAssocID="{7DC18CA5-8264-4C15-AF44-00651A28596E}" presName="Name115" presStyleLbl="parChTrans1D2" presStyleIdx="2" presStyleCnt="3"/>
      <dgm:spPr/>
    </dgm:pt>
    <dgm:pt modelId="{3E0C3BAE-2356-4498-A9BA-1B4A78E3F41E}" type="pres">
      <dgm:prSet presAssocID="{40CE67AA-6665-47F6-B9A6-0DC417AE4440}" presName="hierRoot3" presStyleCnt="0">
        <dgm:presLayoutVars>
          <dgm:hierBranch val="init"/>
        </dgm:presLayoutVars>
      </dgm:prSet>
      <dgm:spPr/>
    </dgm:pt>
    <dgm:pt modelId="{09CB609A-C436-4CC9-B05D-DB5AA4B0633F}" type="pres">
      <dgm:prSet presAssocID="{40CE67AA-6665-47F6-B9A6-0DC417AE4440}" presName="rootComposite3" presStyleCnt="0"/>
      <dgm:spPr/>
    </dgm:pt>
    <dgm:pt modelId="{60E50651-DB45-4964-B700-2A646957BA8E}" type="pres">
      <dgm:prSet presAssocID="{40CE67AA-6665-47F6-B9A6-0DC417AE4440}" presName="rootText3" presStyleLbl="asst1" presStyleIdx="0" presStyleCnt="1">
        <dgm:presLayoutVars>
          <dgm:chPref val="3"/>
        </dgm:presLayoutVars>
      </dgm:prSet>
      <dgm:spPr/>
    </dgm:pt>
    <dgm:pt modelId="{90648F6C-79D2-4475-BA32-F38F0039BE8E}" type="pres">
      <dgm:prSet presAssocID="{40CE67AA-6665-47F6-B9A6-0DC417AE4440}" presName="rootConnector3" presStyleLbl="asst1" presStyleIdx="0" presStyleCnt="1"/>
      <dgm:spPr/>
    </dgm:pt>
    <dgm:pt modelId="{92C918B4-F3E6-449A-A9EB-D79CF38A7C22}" type="pres">
      <dgm:prSet presAssocID="{40CE67AA-6665-47F6-B9A6-0DC417AE4440}" presName="hierChild6" presStyleCnt="0"/>
      <dgm:spPr/>
    </dgm:pt>
    <dgm:pt modelId="{1EAA87F3-D421-4076-809A-0D267A92B84E}" type="pres">
      <dgm:prSet presAssocID="{40CE67AA-6665-47F6-B9A6-0DC417AE4440}" presName="hierChild7" presStyleCnt="0"/>
      <dgm:spPr/>
    </dgm:pt>
  </dgm:ptLst>
  <dgm:cxnLst>
    <dgm:cxn modelId="{7652590C-99AE-4B8B-8C96-3F5AE9A59CEB}" type="presOf" srcId="{E24D8AA5-FCD9-4DE0-B27A-F42653BA504C}" destId="{BCA9FFD0-09A5-46A9-B812-079569964919}" srcOrd="0" destOrd="0" presId="urn:microsoft.com/office/officeart/2009/3/layout/HorizontalOrganizationChart"/>
    <dgm:cxn modelId="{86876A1A-7B2E-4FDB-9BCC-5C8445EBD4FA}" srcId="{AA5DA25E-1400-4025-882B-26CBBC04C466}" destId="{40CE67AA-6665-47F6-B9A6-0DC417AE4440}" srcOrd="0" destOrd="0" parTransId="{7DC18CA5-8264-4C15-AF44-00651A28596E}" sibTransId="{DDCF0B14-A94B-4476-8371-062C9D18321F}"/>
    <dgm:cxn modelId="{B351881B-67DB-476E-8CF1-4E07BE683D0B}" type="presOf" srcId="{24A501FE-8839-4179-BA58-0F866167D99D}" destId="{7B7EBF28-53DF-4DFD-BB5F-83C67B798F89}" srcOrd="0" destOrd="0" presId="urn:microsoft.com/office/officeart/2009/3/layout/HorizontalOrganizationChart"/>
    <dgm:cxn modelId="{79341028-1AEF-44FA-BA0C-471AFDFD9C89}" type="presOf" srcId="{AA5DA25E-1400-4025-882B-26CBBC04C466}" destId="{D79449F0-CE43-49F4-8050-9A0AAB2CE0B7}" srcOrd="0" destOrd="0" presId="urn:microsoft.com/office/officeart/2009/3/layout/HorizontalOrganizationChart"/>
    <dgm:cxn modelId="{CBD19338-B495-420E-9CFE-4F598F030CE7}" srcId="{3E7804CE-72B8-4A0E-B75B-EFB5A85E4B0E}" destId="{AA5DA25E-1400-4025-882B-26CBBC04C466}" srcOrd="0" destOrd="0" parTransId="{00006E52-BC65-4873-982B-0D647481E2CE}" sibTransId="{8D98718F-9116-4EAF-A551-A80978178091}"/>
    <dgm:cxn modelId="{2C67DE40-BECB-4CF4-97A4-F650DB2BE4AE}" type="presOf" srcId="{40CE67AA-6665-47F6-B9A6-0DC417AE4440}" destId="{60E50651-DB45-4964-B700-2A646957BA8E}" srcOrd="0" destOrd="0" presId="urn:microsoft.com/office/officeart/2009/3/layout/HorizontalOrganizationChart"/>
    <dgm:cxn modelId="{1B53C060-069E-4D02-BE71-BEABBFDEB52D}" type="presOf" srcId="{3E7804CE-72B8-4A0E-B75B-EFB5A85E4B0E}" destId="{8FCD674D-834E-4F2E-AA42-B705CA275790}" srcOrd="0" destOrd="0" presId="urn:microsoft.com/office/officeart/2009/3/layout/HorizontalOrganizationChart"/>
    <dgm:cxn modelId="{55FCA193-3064-4063-9807-6FB22390508D}" type="presOf" srcId="{65B45545-644D-47E6-A0D1-B52690A845E7}" destId="{5B2BBF76-23E3-4BC4-83F2-BF66AF7CA8B2}" srcOrd="1" destOrd="0" presId="urn:microsoft.com/office/officeart/2009/3/layout/HorizontalOrganizationChart"/>
    <dgm:cxn modelId="{A069D093-D531-41AF-9464-DBF12B0B664F}" type="presOf" srcId="{AA5DA25E-1400-4025-882B-26CBBC04C466}" destId="{7D4000A4-694E-468E-9471-0EB05A7E8CE8}" srcOrd="1" destOrd="0" presId="urn:microsoft.com/office/officeart/2009/3/layout/HorizontalOrganizationChart"/>
    <dgm:cxn modelId="{E3C92995-7A56-40BF-8B52-FC18749B66CE}" type="presOf" srcId="{7DC18CA5-8264-4C15-AF44-00651A28596E}" destId="{B4996A00-F381-4EE1-B56D-A024C31D9B88}" srcOrd="0" destOrd="0" presId="urn:microsoft.com/office/officeart/2009/3/layout/HorizontalOrganizationChart"/>
    <dgm:cxn modelId="{6B28629B-8DD0-4C90-998B-AD63EAA1DC4B}" srcId="{AA5DA25E-1400-4025-882B-26CBBC04C466}" destId="{65B45545-644D-47E6-A0D1-B52690A845E7}" srcOrd="1" destOrd="0" parTransId="{223EF99B-0C46-4350-9640-3744F19BD8A4}" sibTransId="{617BD9B4-AE6B-425A-971A-C465F81E5F13}"/>
    <dgm:cxn modelId="{233CFFA6-6358-4E68-8AF9-773EA9747C27}" type="presOf" srcId="{65B45545-644D-47E6-A0D1-B52690A845E7}" destId="{2FD394A0-CE39-438E-B020-1CCCE4F85DAA}" srcOrd="0" destOrd="0" presId="urn:microsoft.com/office/officeart/2009/3/layout/HorizontalOrganizationChart"/>
    <dgm:cxn modelId="{2E20B4AD-FEB7-4438-86EE-87C8E211FFE6}" type="presOf" srcId="{24A501FE-8839-4179-BA58-0F866167D99D}" destId="{46012FCB-1526-4452-8B73-3E57473D1335}" srcOrd="1" destOrd="0" presId="urn:microsoft.com/office/officeart/2009/3/layout/HorizontalOrganizationChart"/>
    <dgm:cxn modelId="{477213B9-C9F6-41FC-B1D6-AEBD052CF41C}" type="presOf" srcId="{223EF99B-0C46-4350-9640-3744F19BD8A4}" destId="{B424B7F3-7F48-49BE-8492-1418D741FF11}" srcOrd="0" destOrd="0" presId="urn:microsoft.com/office/officeart/2009/3/layout/HorizontalOrganizationChart"/>
    <dgm:cxn modelId="{D54BB5C8-D5E2-4E7A-B89F-A4D1A27D5BD3}" srcId="{AA5DA25E-1400-4025-882B-26CBBC04C466}" destId="{24A501FE-8839-4179-BA58-0F866167D99D}" srcOrd="2" destOrd="0" parTransId="{E24D8AA5-FCD9-4DE0-B27A-F42653BA504C}" sibTransId="{C1BB0C55-5725-4F71-8AF2-10439C8C6857}"/>
    <dgm:cxn modelId="{1FAAB3D9-1307-42B8-9EE2-107FEC72821B}" type="presOf" srcId="{40CE67AA-6665-47F6-B9A6-0DC417AE4440}" destId="{90648F6C-79D2-4475-BA32-F38F0039BE8E}" srcOrd="1" destOrd="0" presId="urn:microsoft.com/office/officeart/2009/3/layout/HorizontalOrganizationChart"/>
    <dgm:cxn modelId="{74A986C6-3133-4008-B340-BFF8A9794D70}" type="presParOf" srcId="{8FCD674D-834E-4F2E-AA42-B705CA275790}" destId="{7147BA7C-F01F-4FFE-B541-F0033C477119}" srcOrd="0" destOrd="0" presId="urn:microsoft.com/office/officeart/2009/3/layout/HorizontalOrganizationChart"/>
    <dgm:cxn modelId="{0FC06AE6-2C2D-45FA-8B4A-79EB39D11898}" type="presParOf" srcId="{7147BA7C-F01F-4FFE-B541-F0033C477119}" destId="{26D027C7-297C-4CA9-A6D3-EBD4D6794A36}" srcOrd="0" destOrd="0" presId="urn:microsoft.com/office/officeart/2009/3/layout/HorizontalOrganizationChart"/>
    <dgm:cxn modelId="{E006618C-7019-4BA6-BD43-2EBD49A7B9BF}" type="presParOf" srcId="{26D027C7-297C-4CA9-A6D3-EBD4D6794A36}" destId="{D79449F0-CE43-49F4-8050-9A0AAB2CE0B7}" srcOrd="0" destOrd="0" presId="urn:microsoft.com/office/officeart/2009/3/layout/HorizontalOrganizationChart"/>
    <dgm:cxn modelId="{D0342836-CDA2-43C1-A797-02325062CC42}" type="presParOf" srcId="{26D027C7-297C-4CA9-A6D3-EBD4D6794A36}" destId="{7D4000A4-694E-468E-9471-0EB05A7E8CE8}" srcOrd="1" destOrd="0" presId="urn:microsoft.com/office/officeart/2009/3/layout/HorizontalOrganizationChart"/>
    <dgm:cxn modelId="{1DD195E4-0747-49AC-9828-7FEC582F4B99}" type="presParOf" srcId="{7147BA7C-F01F-4FFE-B541-F0033C477119}" destId="{1A5AB7CA-7AE5-427D-A953-0D643D993130}" srcOrd="1" destOrd="0" presId="urn:microsoft.com/office/officeart/2009/3/layout/HorizontalOrganizationChart"/>
    <dgm:cxn modelId="{AF6009ED-A5ED-4048-9841-7E7D8CF0D0EC}" type="presParOf" srcId="{1A5AB7CA-7AE5-427D-A953-0D643D993130}" destId="{B424B7F3-7F48-49BE-8492-1418D741FF11}" srcOrd="0" destOrd="0" presId="urn:microsoft.com/office/officeart/2009/3/layout/HorizontalOrganizationChart"/>
    <dgm:cxn modelId="{AEF059F6-6C0F-4FF2-9CCD-556F3DAE5795}" type="presParOf" srcId="{1A5AB7CA-7AE5-427D-A953-0D643D993130}" destId="{EF4CE9FA-1921-4A21-AEC6-32EB6BF2CB03}" srcOrd="1" destOrd="0" presId="urn:microsoft.com/office/officeart/2009/3/layout/HorizontalOrganizationChart"/>
    <dgm:cxn modelId="{F07F476A-4147-4FCE-A50E-A3D9AED4F750}" type="presParOf" srcId="{EF4CE9FA-1921-4A21-AEC6-32EB6BF2CB03}" destId="{D3C831EB-B8B4-400D-A25A-FBBFF25CEDBD}" srcOrd="0" destOrd="0" presId="urn:microsoft.com/office/officeart/2009/3/layout/HorizontalOrganizationChart"/>
    <dgm:cxn modelId="{3D78A5EB-F052-44A8-9511-60E428F57085}" type="presParOf" srcId="{D3C831EB-B8B4-400D-A25A-FBBFF25CEDBD}" destId="{2FD394A0-CE39-438E-B020-1CCCE4F85DAA}" srcOrd="0" destOrd="0" presId="urn:microsoft.com/office/officeart/2009/3/layout/HorizontalOrganizationChart"/>
    <dgm:cxn modelId="{E25AC5BA-5C4F-45C7-A8B8-B2F5B45BC156}" type="presParOf" srcId="{D3C831EB-B8B4-400D-A25A-FBBFF25CEDBD}" destId="{5B2BBF76-23E3-4BC4-83F2-BF66AF7CA8B2}" srcOrd="1" destOrd="0" presId="urn:microsoft.com/office/officeart/2009/3/layout/HorizontalOrganizationChart"/>
    <dgm:cxn modelId="{CE6648B3-E51A-4C35-A67F-8FE7BF698BBA}" type="presParOf" srcId="{EF4CE9FA-1921-4A21-AEC6-32EB6BF2CB03}" destId="{251F37F5-5D16-4364-BFCB-DED814113723}" srcOrd="1" destOrd="0" presId="urn:microsoft.com/office/officeart/2009/3/layout/HorizontalOrganizationChart"/>
    <dgm:cxn modelId="{196CE0DF-BC90-4304-B6B9-A12492F17893}" type="presParOf" srcId="{EF4CE9FA-1921-4A21-AEC6-32EB6BF2CB03}" destId="{11809018-3114-46D5-9E7B-556AF2096F38}" srcOrd="2" destOrd="0" presId="urn:microsoft.com/office/officeart/2009/3/layout/HorizontalOrganizationChart"/>
    <dgm:cxn modelId="{22FB5253-B8A2-4CFB-8BF5-C4FE551793E3}" type="presParOf" srcId="{1A5AB7CA-7AE5-427D-A953-0D643D993130}" destId="{BCA9FFD0-09A5-46A9-B812-079569964919}" srcOrd="2" destOrd="0" presId="urn:microsoft.com/office/officeart/2009/3/layout/HorizontalOrganizationChart"/>
    <dgm:cxn modelId="{F0D11BEF-A9BD-48F3-BB1E-0C4E6F28C8B7}" type="presParOf" srcId="{1A5AB7CA-7AE5-427D-A953-0D643D993130}" destId="{C69D33BD-D0C6-4BDF-A42F-C94F97EFEE7B}" srcOrd="3" destOrd="0" presId="urn:microsoft.com/office/officeart/2009/3/layout/HorizontalOrganizationChart"/>
    <dgm:cxn modelId="{D68342C9-132D-4CC3-8871-AF7911F140D2}" type="presParOf" srcId="{C69D33BD-D0C6-4BDF-A42F-C94F97EFEE7B}" destId="{D84B16C1-AAD5-41D0-A813-CAC23A4580A7}" srcOrd="0" destOrd="0" presId="urn:microsoft.com/office/officeart/2009/3/layout/HorizontalOrganizationChart"/>
    <dgm:cxn modelId="{68A07872-D8F5-4451-B967-FC8095AFAD6F}" type="presParOf" srcId="{D84B16C1-AAD5-41D0-A813-CAC23A4580A7}" destId="{7B7EBF28-53DF-4DFD-BB5F-83C67B798F89}" srcOrd="0" destOrd="0" presId="urn:microsoft.com/office/officeart/2009/3/layout/HorizontalOrganizationChart"/>
    <dgm:cxn modelId="{AB62530A-C26A-41C4-86FF-5677FB93E4AF}" type="presParOf" srcId="{D84B16C1-AAD5-41D0-A813-CAC23A4580A7}" destId="{46012FCB-1526-4452-8B73-3E57473D1335}" srcOrd="1" destOrd="0" presId="urn:microsoft.com/office/officeart/2009/3/layout/HorizontalOrganizationChart"/>
    <dgm:cxn modelId="{AF167CC3-39AA-43B2-9DD3-1C57EB020BC5}" type="presParOf" srcId="{C69D33BD-D0C6-4BDF-A42F-C94F97EFEE7B}" destId="{2EA752DD-DF07-411E-861B-8458710E8366}" srcOrd="1" destOrd="0" presId="urn:microsoft.com/office/officeart/2009/3/layout/HorizontalOrganizationChart"/>
    <dgm:cxn modelId="{B037F946-ECD4-49FA-B221-148A3D8784F7}" type="presParOf" srcId="{C69D33BD-D0C6-4BDF-A42F-C94F97EFEE7B}" destId="{2F562471-F4D2-4B63-A288-36EB03F71C5F}" srcOrd="2" destOrd="0" presId="urn:microsoft.com/office/officeart/2009/3/layout/HorizontalOrganizationChart"/>
    <dgm:cxn modelId="{3B769583-1B4F-4961-BA6A-AE7BF1925901}" type="presParOf" srcId="{7147BA7C-F01F-4FFE-B541-F0033C477119}" destId="{AE826FAC-09AE-40D7-AB68-B783D1742A42}" srcOrd="2" destOrd="0" presId="urn:microsoft.com/office/officeart/2009/3/layout/HorizontalOrganizationChart"/>
    <dgm:cxn modelId="{466AEC91-22C8-44C4-A99E-06CB88370880}" type="presParOf" srcId="{AE826FAC-09AE-40D7-AB68-B783D1742A42}" destId="{B4996A00-F381-4EE1-B56D-A024C31D9B88}" srcOrd="0" destOrd="0" presId="urn:microsoft.com/office/officeart/2009/3/layout/HorizontalOrganizationChart"/>
    <dgm:cxn modelId="{92722F2B-8B54-49D6-AA2A-954A9352D854}" type="presParOf" srcId="{AE826FAC-09AE-40D7-AB68-B783D1742A42}" destId="{3E0C3BAE-2356-4498-A9BA-1B4A78E3F41E}" srcOrd="1" destOrd="0" presId="urn:microsoft.com/office/officeart/2009/3/layout/HorizontalOrganizationChart"/>
    <dgm:cxn modelId="{714D595A-C018-4617-A381-329031AB723E}" type="presParOf" srcId="{3E0C3BAE-2356-4498-A9BA-1B4A78E3F41E}" destId="{09CB609A-C436-4CC9-B05D-DB5AA4B0633F}" srcOrd="0" destOrd="0" presId="urn:microsoft.com/office/officeart/2009/3/layout/HorizontalOrganizationChart"/>
    <dgm:cxn modelId="{87D3F09A-EDFF-4199-B049-8A652471703B}" type="presParOf" srcId="{09CB609A-C436-4CC9-B05D-DB5AA4B0633F}" destId="{60E50651-DB45-4964-B700-2A646957BA8E}" srcOrd="0" destOrd="0" presId="urn:microsoft.com/office/officeart/2009/3/layout/HorizontalOrganizationChart"/>
    <dgm:cxn modelId="{1CD40251-5563-4D1C-A59B-7A84A1A42427}" type="presParOf" srcId="{09CB609A-C436-4CC9-B05D-DB5AA4B0633F}" destId="{90648F6C-79D2-4475-BA32-F38F0039BE8E}" srcOrd="1" destOrd="0" presId="urn:microsoft.com/office/officeart/2009/3/layout/HorizontalOrganizationChart"/>
    <dgm:cxn modelId="{A703F891-877C-4557-B7E4-7DD35519FEC7}" type="presParOf" srcId="{3E0C3BAE-2356-4498-A9BA-1B4A78E3F41E}" destId="{92C918B4-F3E6-449A-A9EB-D79CF38A7C22}" srcOrd="1" destOrd="0" presId="urn:microsoft.com/office/officeart/2009/3/layout/HorizontalOrganizationChart"/>
    <dgm:cxn modelId="{19F408C0-8079-4E47-8AEE-7364CF9470A7}" type="presParOf" srcId="{3E0C3BAE-2356-4498-A9BA-1B4A78E3F41E}" destId="{1EAA87F3-D421-4076-809A-0D267A92B84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327E04-C7FE-4239-A332-FF9C7C50083D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</dgm:pt>
    <dgm:pt modelId="{A8237BCA-75E9-4B9B-AB4D-418ED2D60C64}">
      <dgm:prSet phldrT="[Text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Regular inspections </a:t>
          </a:r>
          <a:endParaRPr lang="it-IT" sz="1400" dirty="0"/>
        </a:p>
      </dgm:t>
    </dgm:pt>
    <dgm:pt modelId="{07F99084-42EE-4C93-8C15-37AE7B4599C6}" type="parTrans" cxnId="{B57B0F81-D45F-4B66-A2D9-6057FD83C461}">
      <dgm:prSet/>
      <dgm:spPr/>
      <dgm:t>
        <a:bodyPr/>
        <a:lstStyle/>
        <a:p>
          <a:endParaRPr lang="it-IT"/>
        </a:p>
      </dgm:t>
    </dgm:pt>
    <dgm:pt modelId="{49C74782-9A61-4805-B5A3-26AA5444E271}" type="sibTrans" cxnId="{B57B0F81-D45F-4B66-A2D9-6057FD83C461}">
      <dgm:prSet custT="1"/>
      <dgm:spPr/>
      <dgm:t>
        <a:bodyPr/>
        <a:lstStyle/>
        <a:p>
          <a:endParaRPr lang="it-IT" sz="1400"/>
        </a:p>
      </dgm:t>
    </dgm:pt>
    <dgm:pt modelId="{F08038BB-6308-45E6-A16A-CA0EBAB8B7C5}">
      <dgm:prSet phldrT="[Text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hygiene training </a:t>
          </a:r>
          <a:endParaRPr lang="it-IT" sz="1400" dirty="0"/>
        </a:p>
      </dgm:t>
    </dgm:pt>
    <dgm:pt modelId="{561A1D88-68BA-4B91-8123-27FD7A25B45E}" type="parTrans" cxnId="{67C78633-DA98-4C67-8978-56DD528FF72F}">
      <dgm:prSet/>
      <dgm:spPr/>
      <dgm:t>
        <a:bodyPr/>
        <a:lstStyle/>
        <a:p>
          <a:endParaRPr lang="it-IT"/>
        </a:p>
      </dgm:t>
    </dgm:pt>
    <dgm:pt modelId="{4F7B7661-5CEB-4579-B229-E5A56E1CA3C5}" type="sibTrans" cxnId="{67C78633-DA98-4C67-8978-56DD528FF72F}">
      <dgm:prSet custT="1"/>
      <dgm:spPr/>
      <dgm:t>
        <a:bodyPr/>
        <a:lstStyle/>
        <a:p>
          <a:endParaRPr lang="it-IT" sz="1400"/>
        </a:p>
      </dgm:t>
    </dgm:pt>
    <dgm:pt modelId="{457B30C9-239B-4F4E-8848-6049324C765B}">
      <dgm:prSet phldrT="[Text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reduce contamination risks</a:t>
          </a:r>
          <a:endParaRPr lang="it-IT" sz="1400" dirty="0"/>
        </a:p>
      </dgm:t>
    </dgm:pt>
    <dgm:pt modelId="{B212D6D4-DEEC-4A4B-AD54-AFE87E3B54D6}" type="parTrans" cxnId="{25C2E873-AB00-4E8B-8D78-E1CBB6F6F2B8}">
      <dgm:prSet/>
      <dgm:spPr/>
      <dgm:t>
        <a:bodyPr/>
        <a:lstStyle/>
        <a:p>
          <a:endParaRPr lang="it-IT"/>
        </a:p>
      </dgm:t>
    </dgm:pt>
    <dgm:pt modelId="{1946F902-2B70-4AFB-B388-932C73AF27DB}" type="sibTrans" cxnId="{25C2E873-AB00-4E8B-8D78-E1CBB6F6F2B8}">
      <dgm:prSet/>
      <dgm:spPr/>
      <dgm:t>
        <a:bodyPr/>
        <a:lstStyle/>
        <a:p>
          <a:endParaRPr lang="it-IT"/>
        </a:p>
      </dgm:t>
    </dgm:pt>
    <dgm:pt modelId="{F772F9BB-876F-4FFE-9398-97808F0A9EE5}" type="pres">
      <dgm:prSet presAssocID="{1E327E04-C7FE-4239-A332-FF9C7C50083D}" presName="linearFlow" presStyleCnt="0">
        <dgm:presLayoutVars>
          <dgm:dir/>
          <dgm:resizeHandles val="exact"/>
        </dgm:presLayoutVars>
      </dgm:prSet>
      <dgm:spPr/>
    </dgm:pt>
    <dgm:pt modelId="{C92F66CF-0E2C-4C65-B429-1AEF5F223F83}" type="pres">
      <dgm:prSet presAssocID="{A8237BCA-75E9-4B9B-AB4D-418ED2D60C64}" presName="node" presStyleLbl="node1" presStyleIdx="0" presStyleCnt="3">
        <dgm:presLayoutVars>
          <dgm:bulletEnabled val="1"/>
        </dgm:presLayoutVars>
      </dgm:prSet>
      <dgm:spPr/>
    </dgm:pt>
    <dgm:pt modelId="{2A5034A9-D62E-4A74-9760-0472AF38B836}" type="pres">
      <dgm:prSet presAssocID="{49C74782-9A61-4805-B5A3-26AA5444E271}" presName="spacerL" presStyleCnt="0"/>
      <dgm:spPr/>
    </dgm:pt>
    <dgm:pt modelId="{CD4378BE-ADD6-470C-A8F6-9831252CDE9C}" type="pres">
      <dgm:prSet presAssocID="{49C74782-9A61-4805-B5A3-26AA5444E271}" presName="sibTrans" presStyleLbl="sibTrans2D1" presStyleIdx="0" presStyleCnt="2"/>
      <dgm:spPr/>
    </dgm:pt>
    <dgm:pt modelId="{79DE8102-1A29-40FF-90EF-E8355AC37346}" type="pres">
      <dgm:prSet presAssocID="{49C74782-9A61-4805-B5A3-26AA5444E271}" presName="spacerR" presStyleCnt="0"/>
      <dgm:spPr/>
    </dgm:pt>
    <dgm:pt modelId="{7659B89B-B9D8-4A2F-920B-3A984DC87C8D}" type="pres">
      <dgm:prSet presAssocID="{F08038BB-6308-45E6-A16A-CA0EBAB8B7C5}" presName="node" presStyleLbl="node1" presStyleIdx="1" presStyleCnt="3">
        <dgm:presLayoutVars>
          <dgm:bulletEnabled val="1"/>
        </dgm:presLayoutVars>
      </dgm:prSet>
      <dgm:spPr/>
    </dgm:pt>
    <dgm:pt modelId="{7A00F5E1-0F00-45A2-ABC5-4A7CB5C96128}" type="pres">
      <dgm:prSet presAssocID="{4F7B7661-5CEB-4579-B229-E5A56E1CA3C5}" presName="spacerL" presStyleCnt="0"/>
      <dgm:spPr/>
    </dgm:pt>
    <dgm:pt modelId="{02EA98A0-F11E-4E7A-A638-D3DE38A00EAD}" type="pres">
      <dgm:prSet presAssocID="{4F7B7661-5CEB-4579-B229-E5A56E1CA3C5}" presName="sibTrans" presStyleLbl="sibTrans2D1" presStyleIdx="1" presStyleCnt="2"/>
      <dgm:spPr/>
    </dgm:pt>
    <dgm:pt modelId="{0B888F90-FB3E-4A47-B6A0-CB5E78055401}" type="pres">
      <dgm:prSet presAssocID="{4F7B7661-5CEB-4579-B229-E5A56E1CA3C5}" presName="spacerR" presStyleCnt="0"/>
      <dgm:spPr/>
    </dgm:pt>
    <dgm:pt modelId="{4DA85D3B-B9CA-4FF7-91CA-6E8292480BCE}" type="pres">
      <dgm:prSet presAssocID="{457B30C9-239B-4F4E-8848-6049324C765B}" presName="node" presStyleLbl="node1" presStyleIdx="2" presStyleCnt="3">
        <dgm:presLayoutVars>
          <dgm:bulletEnabled val="1"/>
        </dgm:presLayoutVars>
      </dgm:prSet>
      <dgm:spPr/>
    </dgm:pt>
  </dgm:ptLst>
  <dgm:cxnLst>
    <dgm:cxn modelId="{878FB12E-0A80-44E4-9466-67498DC34D51}" type="presOf" srcId="{4F7B7661-5CEB-4579-B229-E5A56E1CA3C5}" destId="{02EA98A0-F11E-4E7A-A638-D3DE38A00EAD}" srcOrd="0" destOrd="0" presId="urn:microsoft.com/office/officeart/2005/8/layout/equation1"/>
    <dgm:cxn modelId="{DDF42631-8F54-42F2-BB9B-3250590F0DD0}" type="presOf" srcId="{A8237BCA-75E9-4B9B-AB4D-418ED2D60C64}" destId="{C92F66CF-0E2C-4C65-B429-1AEF5F223F83}" srcOrd="0" destOrd="0" presId="urn:microsoft.com/office/officeart/2005/8/layout/equation1"/>
    <dgm:cxn modelId="{67C78633-DA98-4C67-8978-56DD528FF72F}" srcId="{1E327E04-C7FE-4239-A332-FF9C7C50083D}" destId="{F08038BB-6308-45E6-A16A-CA0EBAB8B7C5}" srcOrd="1" destOrd="0" parTransId="{561A1D88-68BA-4B91-8123-27FD7A25B45E}" sibTransId="{4F7B7661-5CEB-4579-B229-E5A56E1CA3C5}"/>
    <dgm:cxn modelId="{E47B5449-C4B8-453D-BD30-6767B81BFE46}" type="presOf" srcId="{457B30C9-239B-4F4E-8848-6049324C765B}" destId="{4DA85D3B-B9CA-4FF7-91CA-6E8292480BCE}" srcOrd="0" destOrd="0" presId="urn:microsoft.com/office/officeart/2005/8/layout/equation1"/>
    <dgm:cxn modelId="{002A324D-BAC5-48ED-88CB-EDA28E739ED8}" type="presOf" srcId="{49C74782-9A61-4805-B5A3-26AA5444E271}" destId="{CD4378BE-ADD6-470C-A8F6-9831252CDE9C}" srcOrd="0" destOrd="0" presId="urn:microsoft.com/office/officeart/2005/8/layout/equation1"/>
    <dgm:cxn modelId="{25C2E873-AB00-4E8B-8D78-E1CBB6F6F2B8}" srcId="{1E327E04-C7FE-4239-A332-FF9C7C50083D}" destId="{457B30C9-239B-4F4E-8848-6049324C765B}" srcOrd="2" destOrd="0" parTransId="{B212D6D4-DEEC-4A4B-AD54-AFE87E3B54D6}" sibTransId="{1946F902-2B70-4AFB-B388-932C73AF27DB}"/>
    <dgm:cxn modelId="{B57B0F81-D45F-4B66-A2D9-6057FD83C461}" srcId="{1E327E04-C7FE-4239-A332-FF9C7C50083D}" destId="{A8237BCA-75E9-4B9B-AB4D-418ED2D60C64}" srcOrd="0" destOrd="0" parTransId="{07F99084-42EE-4C93-8C15-37AE7B4599C6}" sibTransId="{49C74782-9A61-4805-B5A3-26AA5444E271}"/>
    <dgm:cxn modelId="{5B4486E1-CDF8-47E3-85B2-12E6A5079368}" type="presOf" srcId="{1E327E04-C7FE-4239-A332-FF9C7C50083D}" destId="{F772F9BB-876F-4FFE-9398-97808F0A9EE5}" srcOrd="0" destOrd="0" presId="urn:microsoft.com/office/officeart/2005/8/layout/equation1"/>
    <dgm:cxn modelId="{5A90ECE5-AF19-45AB-A3DE-4A1C189F91AA}" type="presOf" srcId="{F08038BB-6308-45E6-A16A-CA0EBAB8B7C5}" destId="{7659B89B-B9D8-4A2F-920B-3A984DC87C8D}" srcOrd="0" destOrd="0" presId="urn:microsoft.com/office/officeart/2005/8/layout/equation1"/>
    <dgm:cxn modelId="{313A3CD4-F6AD-4E75-B486-6A8F2E6FF420}" type="presParOf" srcId="{F772F9BB-876F-4FFE-9398-97808F0A9EE5}" destId="{C92F66CF-0E2C-4C65-B429-1AEF5F223F83}" srcOrd="0" destOrd="0" presId="urn:microsoft.com/office/officeart/2005/8/layout/equation1"/>
    <dgm:cxn modelId="{17B8326E-A225-431D-B8DF-925724F930F7}" type="presParOf" srcId="{F772F9BB-876F-4FFE-9398-97808F0A9EE5}" destId="{2A5034A9-D62E-4A74-9760-0472AF38B836}" srcOrd="1" destOrd="0" presId="urn:microsoft.com/office/officeart/2005/8/layout/equation1"/>
    <dgm:cxn modelId="{365B07CC-D5BE-4761-927F-237E6DF740DD}" type="presParOf" srcId="{F772F9BB-876F-4FFE-9398-97808F0A9EE5}" destId="{CD4378BE-ADD6-470C-A8F6-9831252CDE9C}" srcOrd="2" destOrd="0" presId="urn:microsoft.com/office/officeart/2005/8/layout/equation1"/>
    <dgm:cxn modelId="{B18C59A5-9A3C-47E1-8D46-AEB0C5E9FF9C}" type="presParOf" srcId="{F772F9BB-876F-4FFE-9398-97808F0A9EE5}" destId="{79DE8102-1A29-40FF-90EF-E8355AC37346}" srcOrd="3" destOrd="0" presId="urn:microsoft.com/office/officeart/2005/8/layout/equation1"/>
    <dgm:cxn modelId="{01380544-2309-4D49-B475-8A03289D4D5B}" type="presParOf" srcId="{F772F9BB-876F-4FFE-9398-97808F0A9EE5}" destId="{7659B89B-B9D8-4A2F-920B-3A984DC87C8D}" srcOrd="4" destOrd="0" presId="urn:microsoft.com/office/officeart/2005/8/layout/equation1"/>
    <dgm:cxn modelId="{F56D1AA9-6DFA-459E-A69A-34AB3C2273A2}" type="presParOf" srcId="{F772F9BB-876F-4FFE-9398-97808F0A9EE5}" destId="{7A00F5E1-0F00-45A2-ABC5-4A7CB5C96128}" srcOrd="5" destOrd="0" presId="urn:microsoft.com/office/officeart/2005/8/layout/equation1"/>
    <dgm:cxn modelId="{04541F34-55A4-450A-8701-DE6B4FC6836D}" type="presParOf" srcId="{F772F9BB-876F-4FFE-9398-97808F0A9EE5}" destId="{02EA98A0-F11E-4E7A-A638-D3DE38A00EAD}" srcOrd="6" destOrd="0" presId="urn:microsoft.com/office/officeart/2005/8/layout/equation1"/>
    <dgm:cxn modelId="{C91EB83B-DE06-4B3F-9E95-153C88306BE0}" type="presParOf" srcId="{F772F9BB-876F-4FFE-9398-97808F0A9EE5}" destId="{0B888F90-FB3E-4A47-B6A0-CB5E78055401}" srcOrd="7" destOrd="0" presId="urn:microsoft.com/office/officeart/2005/8/layout/equation1"/>
    <dgm:cxn modelId="{7C20470C-2CE3-42D2-99D5-0B80FE937886}" type="presParOf" srcId="{F772F9BB-876F-4FFE-9398-97808F0A9EE5}" destId="{4DA85D3B-B9CA-4FF7-91CA-6E8292480BC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482F5B-E18F-4ED8-941A-D29717A361E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55657E-40FC-4AF8-95DD-63F0FFE30F71}">
      <dgm:prSet/>
      <dgm:spPr/>
      <dgm:t>
        <a:bodyPr/>
        <a:lstStyle/>
        <a:p>
          <a:r>
            <a:rPr lang="en-US" dirty="0"/>
            <a:t>Temperature control is critical to preventing food spoilage. </a:t>
          </a:r>
        </a:p>
      </dgm:t>
    </dgm:pt>
    <dgm:pt modelId="{61E2EE9E-233A-4233-9520-F8DC3ADD3942}" type="parTrans" cxnId="{D39C8A46-2CC9-4E68-8E70-980545F7BCD8}">
      <dgm:prSet/>
      <dgm:spPr/>
      <dgm:t>
        <a:bodyPr/>
        <a:lstStyle/>
        <a:p>
          <a:endParaRPr lang="en-US"/>
        </a:p>
      </dgm:t>
    </dgm:pt>
    <dgm:pt modelId="{45F79469-D48C-491A-8C73-7F69EC019230}" type="sibTrans" cxnId="{D39C8A46-2CC9-4E68-8E70-980545F7BCD8}">
      <dgm:prSet/>
      <dgm:spPr/>
      <dgm:t>
        <a:bodyPr/>
        <a:lstStyle/>
        <a:p>
          <a:endParaRPr lang="en-US"/>
        </a:p>
      </dgm:t>
    </dgm:pt>
    <dgm:pt modelId="{26790B6A-6833-485B-B820-EEC4682955B7}">
      <dgm:prSet/>
      <dgm:spPr/>
      <dgm:t>
        <a:bodyPr/>
        <a:lstStyle/>
        <a:p>
          <a:r>
            <a:rPr lang="en-US"/>
            <a:t>Cold chain management ensures perishable food safety. </a:t>
          </a:r>
        </a:p>
      </dgm:t>
    </dgm:pt>
    <dgm:pt modelId="{39A3B0C5-0834-4FE5-9B57-73F3EBFF2E65}" type="parTrans" cxnId="{A8805691-FD48-41FD-ADF9-29E7F83FAC4D}">
      <dgm:prSet/>
      <dgm:spPr/>
      <dgm:t>
        <a:bodyPr/>
        <a:lstStyle/>
        <a:p>
          <a:endParaRPr lang="en-US"/>
        </a:p>
      </dgm:t>
    </dgm:pt>
    <dgm:pt modelId="{B5ACC083-EAA5-4891-9CEE-E94342A784C7}" type="sibTrans" cxnId="{A8805691-FD48-41FD-ADF9-29E7F83FAC4D}">
      <dgm:prSet/>
      <dgm:spPr/>
      <dgm:t>
        <a:bodyPr/>
        <a:lstStyle/>
        <a:p>
          <a:endParaRPr lang="en-US"/>
        </a:p>
      </dgm:t>
    </dgm:pt>
    <dgm:pt modelId="{E0B944DC-17D8-45CB-B8EA-5AEA0CE7537E}">
      <dgm:prSet/>
      <dgm:spPr/>
      <dgm:t>
        <a:bodyPr/>
        <a:lstStyle/>
        <a:p>
          <a:r>
            <a:rPr lang="en-US"/>
            <a:t>Proper packaging and transportation conditions protect food quality.</a:t>
          </a:r>
        </a:p>
      </dgm:t>
    </dgm:pt>
    <dgm:pt modelId="{0E5FE13F-4932-4E45-882D-A68D6C225F87}" type="parTrans" cxnId="{102040C8-13C1-43C3-903A-C1393C19A3F2}">
      <dgm:prSet/>
      <dgm:spPr/>
      <dgm:t>
        <a:bodyPr/>
        <a:lstStyle/>
        <a:p>
          <a:endParaRPr lang="en-US"/>
        </a:p>
      </dgm:t>
    </dgm:pt>
    <dgm:pt modelId="{4CFFE564-2427-4A16-A00C-DA40CC5F49D4}" type="sibTrans" cxnId="{102040C8-13C1-43C3-903A-C1393C19A3F2}">
      <dgm:prSet/>
      <dgm:spPr/>
      <dgm:t>
        <a:bodyPr/>
        <a:lstStyle/>
        <a:p>
          <a:endParaRPr lang="en-US"/>
        </a:p>
      </dgm:t>
    </dgm:pt>
    <dgm:pt modelId="{0830ACF6-D964-495F-A294-D1B2EE695F64}" type="pres">
      <dgm:prSet presAssocID="{22482F5B-E18F-4ED8-941A-D29717A361E4}" presName="diagram" presStyleCnt="0">
        <dgm:presLayoutVars>
          <dgm:dir/>
          <dgm:resizeHandles val="exact"/>
        </dgm:presLayoutVars>
      </dgm:prSet>
      <dgm:spPr/>
    </dgm:pt>
    <dgm:pt modelId="{E028850E-41D3-48E2-81BE-78BC07437145}" type="pres">
      <dgm:prSet presAssocID="{FA55657E-40FC-4AF8-95DD-63F0FFE30F71}" presName="node" presStyleLbl="node1" presStyleIdx="0" presStyleCnt="3">
        <dgm:presLayoutVars>
          <dgm:bulletEnabled val="1"/>
        </dgm:presLayoutVars>
      </dgm:prSet>
      <dgm:spPr/>
    </dgm:pt>
    <dgm:pt modelId="{6D471F5C-E17E-4FB6-A4B9-1D21E821F76D}" type="pres">
      <dgm:prSet presAssocID="{45F79469-D48C-491A-8C73-7F69EC019230}" presName="sibTrans" presStyleCnt="0"/>
      <dgm:spPr/>
    </dgm:pt>
    <dgm:pt modelId="{114FD2A7-4282-40D6-A1F9-0D53FCC97061}" type="pres">
      <dgm:prSet presAssocID="{26790B6A-6833-485B-B820-EEC4682955B7}" presName="node" presStyleLbl="node1" presStyleIdx="1" presStyleCnt="3">
        <dgm:presLayoutVars>
          <dgm:bulletEnabled val="1"/>
        </dgm:presLayoutVars>
      </dgm:prSet>
      <dgm:spPr/>
    </dgm:pt>
    <dgm:pt modelId="{7026AEB4-91DF-49A3-BFC6-F6AAEE23A5C9}" type="pres">
      <dgm:prSet presAssocID="{B5ACC083-EAA5-4891-9CEE-E94342A784C7}" presName="sibTrans" presStyleCnt="0"/>
      <dgm:spPr/>
    </dgm:pt>
    <dgm:pt modelId="{F7FB28ED-13B2-4394-8D7C-7B040CA6E9A6}" type="pres">
      <dgm:prSet presAssocID="{E0B944DC-17D8-45CB-B8EA-5AEA0CE7537E}" presName="node" presStyleLbl="node1" presStyleIdx="2" presStyleCnt="3">
        <dgm:presLayoutVars>
          <dgm:bulletEnabled val="1"/>
        </dgm:presLayoutVars>
      </dgm:prSet>
      <dgm:spPr/>
    </dgm:pt>
  </dgm:ptLst>
  <dgm:cxnLst>
    <dgm:cxn modelId="{73693E64-18FA-40B5-9238-CBD192D26448}" type="presOf" srcId="{FA55657E-40FC-4AF8-95DD-63F0FFE30F71}" destId="{E028850E-41D3-48E2-81BE-78BC07437145}" srcOrd="0" destOrd="0" presId="urn:microsoft.com/office/officeart/2005/8/layout/default"/>
    <dgm:cxn modelId="{D39C8A46-2CC9-4E68-8E70-980545F7BCD8}" srcId="{22482F5B-E18F-4ED8-941A-D29717A361E4}" destId="{FA55657E-40FC-4AF8-95DD-63F0FFE30F71}" srcOrd="0" destOrd="0" parTransId="{61E2EE9E-233A-4233-9520-F8DC3ADD3942}" sibTransId="{45F79469-D48C-491A-8C73-7F69EC019230}"/>
    <dgm:cxn modelId="{5BA25586-CBBE-4FFA-83C2-69CD7B9CD2D6}" type="presOf" srcId="{22482F5B-E18F-4ED8-941A-D29717A361E4}" destId="{0830ACF6-D964-495F-A294-D1B2EE695F64}" srcOrd="0" destOrd="0" presId="urn:microsoft.com/office/officeart/2005/8/layout/default"/>
    <dgm:cxn modelId="{A8805691-FD48-41FD-ADF9-29E7F83FAC4D}" srcId="{22482F5B-E18F-4ED8-941A-D29717A361E4}" destId="{26790B6A-6833-485B-B820-EEC4682955B7}" srcOrd="1" destOrd="0" parTransId="{39A3B0C5-0834-4FE5-9B57-73F3EBFF2E65}" sibTransId="{B5ACC083-EAA5-4891-9CEE-E94342A784C7}"/>
    <dgm:cxn modelId="{BFA033C4-A2DF-47A8-A536-577F71028B28}" type="presOf" srcId="{26790B6A-6833-485B-B820-EEC4682955B7}" destId="{114FD2A7-4282-40D6-A1F9-0D53FCC97061}" srcOrd="0" destOrd="0" presId="urn:microsoft.com/office/officeart/2005/8/layout/default"/>
    <dgm:cxn modelId="{102040C8-13C1-43C3-903A-C1393C19A3F2}" srcId="{22482F5B-E18F-4ED8-941A-D29717A361E4}" destId="{E0B944DC-17D8-45CB-B8EA-5AEA0CE7537E}" srcOrd="2" destOrd="0" parTransId="{0E5FE13F-4932-4E45-882D-A68D6C225F87}" sibTransId="{4CFFE564-2427-4A16-A00C-DA40CC5F49D4}"/>
    <dgm:cxn modelId="{6160D3E3-C7D1-4C0B-ACDC-55CA6D18CE11}" type="presOf" srcId="{E0B944DC-17D8-45CB-B8EA-5AEA0CE7537E}" destId="{F7FB28ED-13B2-4394-8D7C-7B040CA6E9A6}" srcOrd="0" destOrd="0" presId="urn:microsoft.com/office/officeart/2005/8/layout/default"/>
    <dgm:cxn modelId="{CCB1229F-9B21-4BAB-9D5A-26C107CFF21E}" type="presParOf" srcId="{0830ACF6-D964-495F-A294-D1B2EE695F64}" destId="{E028850E-41D3-48E2-81BE-78BC07437145}" srcOrd="0" destOrd="0" presId="urn:microsoft.com/office/officeart/2005/8/layout/default"/>
    <dgm:cxn modelId="{9EE0B779-D621-4008-888E-92DFEBFF7587}" type="presParOf" srcId="{0830ACF6-D964-495F-A294-D1B2EE695F64}" destId="{6D471F5C-E17E-4FB6-A4B9-1D21E821F76D}" srcOrd="1" destOrd="0" presId="urn:microsoft.com/office/officeart/2005/8/layout/default"/>
    <dgm:cxn modelId="{8BD0AD17-3413-4D43-88E5-B868AB792702}" type="presParOf" srcId="{0830ACF6-D964-495F-A294-D1B2EE695F64}" destId="{114FD2A7-4282-40D6-A1F9-0D53FCC97061}" srcOrd="2" destOrd="0" presId="urn:microsoft.com/office/officeart/2005/8/layout/default"/>
    <dgm:cxn modelId="{18913DC1-F9D4-4E9D-93F2-CA4BE8A0A455}" type="presParOf" srcId="{0830ACF6-D964-495F-A294-D1B2EE695F64}" destId="{7026AEB4-91DF-49A3-BFC6-F6AAEE23A5C9}" srcOrd="3" destOrd="0" presId="urn:microsoft.com/office/officeart/2005/8/layout/default"/>
    <dgm:cxn modelId="{35B50BD6-D94A-4725-8F8D-42DAA6BEC459}" type="presParOf" srcId="{0830ACF6-D964-495F-A294-D1B2EE695F64}" destId="{F7FB28ED-13B2-4394-8D7C-7B040CA6E9A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EE5D74-5070-486B-96F2-751FDB48AB7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1" csCatId="accent1" phldr="1"/>
      <dgm:spPr/>
    </dgm:pt>
    <dgm:pt modelId="{748C140F-8307-4148-A284-D11A1714FEF0}">
      <dgm:prSet phldrT="[Text]"/>
      <dgm:spPr>
        <a:ln w="38100"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Proper washing, cooking, and storage reduce risks of contamination and pathogen growth.</a:t>
          </a:r>
        </a:p>
        <a:p>
          <a:pPr marL="0" lvl="0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dirty="0"/>
        </a:p>
      </dgm:t>
    </dgm:pt>
    <dgm:pt modelId="{6A28FDBA-4B0E-40F6-971A-A2A0CEDDFB15}" type="parTrans" cxnId="{76890207-7C38-45DC-9CCA-317264AB4A57}">
      <dgm:prSet/>
      <dgm:spPr/>
      <dgm:t>
        <a:bodyPr/>
        <a:lstStyle/>
        <a:p>
          <a:endParaRPr lang="it-IT"/>
        </a:p>
      </dgm:t>
    </dgm:pt>
    <dgm:pt modelId="{5A89EF18-D417-4E7A-A1F6-DA537B2B2A00}" type="sibTrans" cxnId="{76890207-7C38-45DC-9CCA-317264AB4A57}">
      <dgm:prSet/>
      <dgm:spPr/>
      <dgm:t>
        <a:bodyPr/>
        <a:lstStyle/>
        <a:p>
          <a:endParaRPr lang="it-IT"/>
        </a:p>
      </dgm:t>
    </dgm:pt>
    <dgm:pt modelId="{7156781D-8CFA-4243-8C23-08386D5DD7F0}">
      <dgm:prSet phldrT="[Text]"/>
      <dgm:spPr>
        <a:ln w="38100"/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Consumers must handle and store food safely to prevent food-borne illnesses.</a:t>
          </a:r>
          <a:endParaRPr lang="it-IT" dirty="0"/>
        </a:p>
      </dgm:t>
    </dgm:pt>
    <dgm:pt modelId="{75D11F9A-92DC-4136-B637-0F6022ACA714}" type="parTrans" cxnId="{B50E7DB8-4FFB-4CEC-B3A2-F838C31693EC}">
      <dgm:prSet/>
      <dgm:spPr/>
      <dgm:t>
        <a:bodyPr/>
        <a:lstStyle/>
        <a:p>
          <a:endParaRPr lang="it-IT"/>
        </a:p>
      </dgm:t>
    </dgm:pt>
    <dgm:pt modelId="{D2516DB9-BBF5-48E5-A3DA-5677FB71C40F}" type="sibTrans" cxnId="{B50E7DB8-4FFB-4CEC-B3A2-F838C31693EC}">
      <dgm:prSet/>
      <dgm:spPr/>
      <dgm:t>
        <a:bodyPr/>
        <a:lstStyle/>
        <a:p>
          <a:endParaRPr lang="it-IT"/>
        </a:p>
      </dgm:t>
    </dgm:pt>
    <dgm:pt modelId="{190840C1-828B-449B-A3A5-C1ED5F08E24C}" type="pres">
      <dgm:prSet presAssocID="{0EEE5D74-5070-486B-96F2-751FDB48AB76}" presName="Name0" presStyleCnt="0">
        <dgm:presLayoutVars>
          <dgm:chMax val="7"/>
          <dgm:dir/>
          <dgm:resizeHandles val="exact"/>
        </dgm:presLayoutVars>
      </dgm:prSet>
      <dgm:spPr/>
    </dgm:pt>
    <dgm:pt modelId="{5CA4BC83-CA93-405A-A688-4F050F834B11}" type="pres">
      <dgm:prSet presAssocID="{0EEE5D74-5070-486B-96F2-751FDB48AB76}" presName="ellipse1" presStyleLbl="vennNode1" presStyleIdx="0" presStyleCnt="2">
        <dgm:presLayoutVars>
          <dgm:bulletEnabled val="1"/>
        </dgm:presLayoutVars>
      </dgm:prSet>
      <dgm:spPr/>
    </dgm:pt>
    <dgm:pt modelId="{321C9DEF-5341-4C8B-AF00-BBB7E1C85B91}" type="pres">
      <dgm:prSet presAssocID="{0EEE5D74-5070-486B-96F2-751FDB48AB76}" presName="ellipse2" presStyleLbl="vennNode1" presStyleIdx="1" presStyleCnt="2">
        <dgm:presLayoutVars>
          <dgm:bulletEnabled val="1"/>
        </dgm:presLayoutVars>
      </dgm:prSet>
      <dgm:spPr/>
    </dgm:pt>
  </dgm:ptLst>
  <dgm:cxnLst>
    <dgm:cxn modelId="{76890207-7C38-45DC-9CCA-317264AB4A57}" srcId="{0EEE5D74-5070-486B-96F2-751FDB48AB76}" destId="{748C140F-8307-4148-A284-D11A1714FEF0}" srcOrd="0" destOrd="0" parTransId="{6A28FDBA-4B0E-40F6-971A-A2A0CEDDFB15}" sibTransId="{5A89EF18-D417-4E7A-A1F6-DA537B2B2A00}"/>
    <dgm:cxn modelId="{39C7E913-043A-456B-BCB1-A076EE97E010}" type="presOf" srcId="{0EEE5D74-5070-486B-96F2-751FDB48AB76}" destId="{190840C1-828B-449B-A3A5-C1ED5F08E24C}" srcOrd="0" destOrd="0" presId="urn:microsoft.com/office/officeart/2005/8/layout/rings+Icon"/>
    <dgm:cxn modelId="{6304249B-4D08-4396-BDE6-A6A253582707}" type="presOf" srcId="{748C140F-8307-4148-A284-D11A1714FEF0}" destId="{5CA4BC83-CA93-405A-A688-4F050F834B11}" srcOrd="0" destOrd="0" presId="urn:microsoft.com/office/officeart/2005/8/layout/rings+Icon"/>
    <dgm:cxn modelId="{B50E7DB8-4FFB-4CEC-B3A2-F838C31693EC}" srcId="{0EEE5D74-5070-486B-96F2-751FDB48AB76}" destId="{7156781D-8CFA-4243-8C23-08386D5DD7F0}" srcOrd="1" destOrd="0" parTransId="{75D11F9A-92DC-4136-B637-0F6022ACA714}" sibTransId="{D2516DB9-BBF5-48E5-A3DA-5677FB71C40F}"/>
    <dgm:cxn modelId="{932AE2C0-4701-4163-B0B1-1EB070144CC1}" type="presOf" srcId="{7156781D-8CFA-4243-8C23-08386D5DD7F0}" destId="{321C9DEF-5341-4C8B-AF00-BBB7E1C85B91}" srcOrd="0" destOrd="0" presId="urn:microsoft.com/office/officeart/2005/8/layout/rings+Icon"/>
    <dgm:cxn modelId="{3CD1A413-9A9C-4F10-9CD4-62FC46D1D05D}" type="presParOf" srcId="{190840C1-828B-449B-A3A5-C1ED5F08E24C}" destId="{5CA4BC83-CA93-405A-A688-4F050F834B11}" srcOrd="0" destOrd="0" presId="urn:microsoft.com/office/officeart/2005/8/layout/rings+Icon"/>
    <dgm:cxn modelId="{F62DB62F-32E4-4B55-99DB-320802BE6B59}" type="presParOf" srcId="{190840C1-828B-449B-A3A5-C1ED5F08E24C}" destId="{321C9DEF-5341-4C8B-AF00-BBB7E1C85B91}" srcOrd="1" destOrd="0" presId="urn:microsoft.com/office/officeart/2005/8/layout/rings+Icon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6A37BB-FE9B-450A-8503-082E27DBD6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1ACF18-2A5C-4DA5-B163-B56574FDF9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Proper food hygiene improves public health, reduces healthcare costs, and enhances economic productivity. </a:t>
          </a:r>
        </a:p>
      </dgm:t>
    </dgm:pt>
    <dgm:pt modelId="{2DB45737-A340-411E-836B-A6897AC60048}" type="parTrans" cxnId="{9C27EA79-B2C1-430A-84BE-6C06BDDB5863}">
      <dgm:prSet/>
      <dgm:spPr/>
      <dgm:t>
        <a:bodyPr/>
        <a:lstStyle/>
        <a:p>
          <a:endParaRPr lang="en-US"/>
        </a:p>
      </dgm:t>
    </dgm:pt>
    <dgm:pt modelId="{D3FF3143-98E1-459F-9DFA-9E4ED43AB569}" type="sibTrans" cxnId="{9C27EA79-B2C1-430A-84BE-6C06BDDB586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C57BBE-ED1A-4F97-BE8A-9436BDF964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also minimizes environmental impacts by reducing food waste and unnecessary chemical use.</a:t>
          </a:r>
        </a:p>
      </dgm:t>
    </dgm:pt>
    <dgm:pt modelId="{36992D8F-2891-451B-9F81-2DE12367AE69}" type="parTrans" cxnId="{DE276AA1-FAF0-4550-9548-91BD27438353}">
      <dgm:prSet/>
      <dgm:spPr/>
      <dgm:t>
        <a:bodyPr/>
        <a:lstStyle/>
        <a:p>
          <a:endParaRPr lang="en-US"/>
        </a:p>
      </dgm:t>
    </dgm:pt>
    <dgm:pt modelId="{BF04B930-8214-4637-87B7-3D189CCD7DD1}" type="sibTrans" cxnId="{DE276AA1-FAF0-4550-9548-91BD27438353}">
      <dgm:prSet/>
      <dgm:spPr/>
      <dgm:t>
        <a:bodyPr/>
        <a:lstStyle/>
        <a:p>
          <a:endParaRPr lang="en-US"/>
        </a:p>
      </dgm:t>
    </dgm:pt>
    <dgm:pt modelId="{6343FFBB-5D19-4A31-8468-3B42B257F06B}" type="pres">
      <dgm:prSet presAssocID="{996A37BB-FE9B-450A-8503-082E27DBD61C}" presName="root" presStyleCnt="0">
        <dgm:presLayoutVars>
          <dgm:dir/>
          <dgm:resizeHandles val="exact"/>
        </dgm:presLayoutVars>
      </dgm:prSet>
      <dgm:spPr/>
    </dgm:pt>
    <dgm:pt modelId="{9C6C00B6-B4E6-400C-9557-11A7E5B8E1E7}" type="pres">
      <dgm:prSet presAssocID="{261ACF18-2A5C-4DA5-B163-B56574FDF907}" presName="compNode" presStyleCnt="0"/>
      <dgm:spPr/>
    </dgm:pt>
    <dgm:pt modelId="{494F12EA-EDD2-49AF-93F5-018A960FD993}" type="pres">
      <dgm:prSet presAssocID="{261ACF18-2A5C-4DA5-B163-B56574FDF907}" presName="bgRect" presStyleLbl="bgShp" presStyleIdx="0" presStyleCnt="2"/>
      <dgm:spPr/>
    </dgm:pt>
    <dgm:pt modelId="{67D51666-ABDC-404B-83B4-C512F4C2F4FF}" type="pres">
      <dgm:prSet presAssocID="{261ACF18-2A5C-4DA5-B163-B56574FDF9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944BA31-6AD3-4EAE-878D-E18F3DF96F35}" type="pres">
      <dgm:prSet presAssocID="{261ACF18-2A5C-4DA5-B163-B56574FDF907}" presName="spaceRect" presStyleCnt="0"/>
      <dgm:spPr/>
    </dgm:pt>
    <dgm:pt modelId="{4EE125BA-4710-44D2-8F03-BF1B88123D84}" type="pres">
      <dgm:prSet presAssocID="{261ACF18-2A5C-4DA5-B163-B56574FDF907}" presName="parTx" presStyleLbl="revTx" presStyleIdx="0" presStyleCnt="2">
        <dgm:presLayoutVars>
          <dgm:chMax val="0"/>
          <dgm:chPref val="0"/>
        </dgm:presLayoutVars>
      </dgm:prSet>
      <dgm:spPr/>
    </dgm:pt>
    <dgm:pt modelId="{4F0F7349-6C7E-40C5-92DD-6F840837CA8D}" type="pres">
      <dgm:prSet presAssocID="{D3FF3143-98E1-459F-9DFA-9E4ED43AB569}" presName="sibTrans" presStyleCnt="0"/>
      <dgm:spPr/>
    </dgm:pt>
    <dgm:pt modelId="{6F0436B6-9E2C-4EA8-B533-6DEEC5BECBAE}" type="pres">
      <dgm:prSet presAssocID="{B1C57BBE-ED1A-4F97-BE8A-9436BDF9648C}" presName="compNode" presStyleCnt="0"/>
      <dgm:spPr/>
    </dgm:pt>
    <dgm:pt modelId="{55CE3F03-68A3-4EC2-B6BB-F5FB6CC3063F}" type="pres">
      <dgm:prSet presAssocID="{B1C57BBE-ED1A-4F97-BE8A-9436BDF9648C}" presName="bgRect" presStyleLbl="bgShp" presStyleIdx="1" presStyleCnt="2"/>
      <dgm:spPr/>
    </dgm:pt>
    <dgm:pt modelId="{F83450F0-7BB8-465D-8410-1FF4FC0A5BAA}" type="pres">
      <dgm:prSet presAssocID="{B1C57BBE-ED1A-4F97-BE8A-9436BDF964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403D74C5-E206-41DC-B687-C494DCDD00DA}" type="pres">
      <dgm:prSet presAssocID="{B1C57BBE-ED1A-4F97-BE8A-9436BDF9648C}" presName="spaceRect" presStyleCnt="0"/>
      <dgm:spPr/>
    </dgm:pt>
    <dgm:pt modelId="{8627F335-43B2-43A5-B72A-7A01DC7334CC}" type="pres">
      <dgm:prSet presAssocID="{B1C57BBE-ED1A-4F97-BE8A-9436BDF9648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FE0AF3E-50DD-42E4-A2BD-CFBA7C9AEC5A}" type="presOf" srcId="{996A37BB-FE9B-450A-8503-082E27DBD61C}" destId="{6343FFBB-5D19-4A31-8468-3B42B257F06B}" srcOrd="0" destOrd="0" presId="urn:microsoft.com/office/officeart/2018/2/layout/IconVerticalSolidList"/>
    <dgm:cxn modelId="{9C27EA79-B2C1-430A-84BE-6C06BDDB5863}" srcId="{996A37BB-FE9B-450A-8503-082E27DBD61C}" destId="{261ACF18-2A5C-4DA5-B163-B56574FDF907}" srcOrd="0" destOrd="0" parTransId="{2DB45737-A340-411E-836B-A6897AC60048}" sibTransId="{D3FF3143-98E1-459F-9DFA-9E4ED43AB569}"/>
    <dgm:cxn modelId="{DE276AA1-FAF0-4550-9548-91BD27438353}" srcId="{996A37BB-FE9B-450A-8503-082E27DBD61C}" destId="{B1C57BBE-ED1A-4F97-BE8A-9436BDF9648C}" srcOrd="1" destOrd="0" parTransId="{36992D8F-2891-451B-9F81-2DE12367AE69}" sibTransId="{BF04B930-8214-4637-87B7-3D189CCD7DD1}"/>
    <dgm:cxn modelId="{D1A129CA-1FA3-4E78-B4DD-FF8B6F07FDDB}" type="presOf" srcId="{B1C57BBE-ED1A-4F97-BE8A-9436BDF9648C}" destId="{8627F335-43B2-43A5-B72A-7A01DC7334CC}" srcOrd="0" destOrd="0" presId="urn:microsoft.com/office/officeart/2018/2/layout/IconVerticalSolidList"/>
    <dgm:cxn modelId="{546C7CD8-713B-4C67-B568-F5C6C0C2B590}" type="presOf" srcId="{261ACF18-2A5C-4DA5-B163-B56574FDF907}" destId="{4EE125BA-4710-44D2-8F03-BF1B88123D84}" srcOrd="0" destOrd="0" presId="urn:microsoft.com/office/officeart/2018/2/layout/IconVerticalSolidList"/>
    <dgm:cxn modelId="{DDA4A860-F1A2-4EC7-A86D-CB490F8410D5}" type="presParOf" srcId="{6343FFBB-5D19-4A31-8468-3B42B257F06B}" destId="{9C6C00B6-B4E6-400C-9557-11A7E5B8E1E7}" srcOrd="0" destOrd="0" presId="urn:microsoft.com/office/officeart/2018/2/layout/IconVerticalSolidList"/>
    <dgm:cxn modelId="{0CE610CC-3F12-4637-A3A1-7BB704FB2684}" type="presParOf" srcId="{9C6C00B6-B4E6-400C-9557-11A7E5B8E1E7}" destId="{494F12EA-EDD2-49AF-93F5-018A960FD993}" srcOrd="0" destOrd="0" presId="urn:microsoft.com/office/officeart/2018/2/layout/IconVerticalSolidList"/>
    <dgm:cxn modelId="{F9510E8B-55A2-4E0A-A78A-D5341B073921}" type="presParOf" srcId="{9C6C00B6-B4E6-400C-9557-11A7E5B8E1E7}" destId="{67D51666-ABDC-404B-83B4-C512F4C2F4FF}" srcOrd="1" destOrd="0" presId="urn:microsoft.com/office/officeart/2018/2/layout/IconVerticalSolidList"/>
    <dgm:cxn modelId="{D4E3D55F-C99D-4A63-8001-B384D9AD1FE7}" type="presParOf" srcId="{9C6C00B6-B4E6-400C-9557-11A7E5B8E1E7}" destId="{F944BA31-6AD3-4EAE-878D-E18F3DF96F35}" srcOrd="2" destOrd="0" presId="urn:microsoft.com/office/officeart/2018/2/layout/IconVerticalSolidList"/>
    <dgm:cxn modelId="{EAF64665-5EB3-454E-88F0-C5ED89815C01}" type="presParOf" srcId="{9C6C00B6-B4E6-400C-9557-11A7E5B8E1E7}" destId="{4EE125BA-4710-44D2-8F03-BF1B88123D84}" srcOrd="3" destOrd="0" presId="urn:microsoft.com/office/officeart/2018/2/layout/IconVerticalSolidList"/>
    <dgm:cxn modelId="{90EB7C9E-202C-4449-AF63-0AF856AB4265}" type="presParOf" srcId="{6343FFBB-5D19-4A31-8468-3B42B257F06B}" destId="{4F0F7349-6C7E-40C5-92DD-6F840837CA8D}" srcOrd="1" destOrd="0" presId="urn:microsoft.com/office/officeart/2018/2/layout/IconVerticalSolidList"/>
    <dgm:cxn modelId="{684D39BC-2743-455B-AF65-FF63BCCC17FA}" type="presParOf" srcId="{6343FFBB-5D19-4A31-8468-3B42B257F06B}" destId="{6F0436B6-9E2C-4EA8-B533-6DEEC5BECBAE}" srcOrd="2" destOrd="0" presId="urn:microsoft.com/office/officeart/2018/2/layout/IconVerticalSolidList"/>
    <dgm:cxn modelId="{21EBCAB8-1EA9-470A-BCF3-9D2C5CBF702C}" type="presParOf" srcId="{6F0436B6-9E2C-4EA8-B533-6DEEC5BECBAE}" destId="{55CE3F03-68A3-4EC2-B6BB-F5FB6CC3063F}" srcOrd="0" destOrd="0" presId="urn:microsoft.com/office/officeart/2018/2/layout/IconVerticalSolidList"/>
    <dgm:cxn modelId="{B48F6EE4-7A1B-4132-9464-1A5030548081}" type="presParOf" srcId="{6F0436B6-9E2C-4EA8-B533-6DEEC5BECBAE}" destId="{F83450F0-7BB8-465D-8410-1FF4FC0A5BAA}" srcOrd="1" destOrd="0" presId="urn:microsoft.com/office/officeart/2018/2/layout/IconVerticalSolidList"/>
    <dgm:cxn modelId="{E785C93C-171F-4C77-BC9F-B6888DA3B6DF}" type="presParOf" srcId="{6F0436B6-9E2C-4EA8-B533-6DEEC5BECBAE}" destId="{403D74C5-E206-41DC-B687-C494DCDD00DA}" srcOrd="2" destOrd="0" presId="urn:microsoft.com/office/officeart/2018/2/layout/IconVerticalSolidList"/>
    <dgm:cxn modelId="{F579C8E5-BE8D-4055-9269-929CCEEAEDBC}" type="presParOf" srcId="{6F0436B6-9E2C-4EA8-B533-6DEEC5BECBAE}" destId="{8627F335-43B2-43A5-B72A-7A01DC7334CC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F13BF9-1F2B-46E9-B8ED-6628862EB3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B2990B-6E9D-45F1-98AD-29E937972B46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International agencies like WHO and FDA establish hygiene and safety guidelines</a:t>
          </a:r>
          <a:endParaRPr lang="it-IT" dirty="0"/>
        </a:p>
      </dgm:t>
    </dgm:pt>
    <dgm:pt modelId="{1C359B7B-ECCB-4CE3-B85C-086B7A1E14EA}" type="parTrans" cxnId="{E5F12252-B11D-447B-87AD-809877D0E38C}">
      <dgm:prSet/>
      <dgm:spPr/>
      <dgm:t>
        <a:bodyPr/>
        <a:lstStyle/>
        <a:p>
          <a:endParaRPr lang="it-IT"/>
        </a:p>
      </dgm:t>
    </dgm:pt>
    <dgm:pt modelId="{A3E8567C-70B1-4641-B66B-BAD0BF2A6C0C}" type="sibTrans" cxnId="{E5F12252-B11D-447B-87AD-809877D0E38C}">
      <dgm:prSet/>
      <dgm:spPr/>
      <dgm:t>
        <a:bodyPr/>
        <a:lstStyle/>
        <a:p>
          <a:endParaRPr lang="it-IT"/>
        </a:p>
      </dgm:t>
    </dgm:pt>
    <dgm:pt modelId="{357CBDF0-AE96-4632-864C-C464E1F26BFD}" type="pres">
      <dgm:prSet presAssocID="{F0F13BF9-1F2B-46E9-B8ED-6628862EB3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0F6E9C-D427-4FE2-B432-6AF0001F4275}" type="pres">
      <dgm:prSet presAssocID="{C8B2990B-6E9D-45F1-98AD-29E937972B46}" presName="hierRoot1" presStyleCnt="0"/>
      <dgm:spPr/>
    </dgm:pt>
    <dgm:pt modelId="{23BABC95-1262-4BD3-8F00-537C733158BE}" type="pres">
      <dgm:prSet presAssocID="{C8B2990B-6E9D-45F1-98AD-29E937972B46}" presName="composite" presStyleCnt="0"/>
      <dgm:spPr/>
    </dgm:pt>
    <dgm:pt modelId="{1C9F3B2D-CE19-4EF0-A78E-1219D5F9DB61}" type="pres">
      <dgm:prSet presAssocID="{C8B2990B-6E9D-45F1-98AD-29E937972B46}" presName="background" presStyleLbl="node0" presStyleIdx="0" presStyleCnt="1"/>
      <dgm:spPr>
        <a:solidFill>
          <a:srgbClr val="002060"/>
        </a:solidFill>
        <a:ln>
          <a:solidFill>
            <a:srgbClr val="002060"/>
          </a:solidFill>
        </a:ln>
      </dgm:spPr>
    </dgm:pt>
    <dgm:pt modelId="{C6238272-6299-4720-8523-54FCA2A5F9E9}" type="pres">
      <dgm:prSet presAssocID="{C8B2990B-6E9D-45F1-98AD-29E937972B46}" presName="text" presStyleLbl="fgAcc0" presStyleIdx="0" presStyleCnt="1">
        <dgm:presLayoutVars>
          <dgm:chPref val="3"/>
        </dgm:presLayoutVars>
      </dgm:prSet>
      <dgm:spPr/>
    </dgm:pt>
    <dgm:pt modelId="{04DA12F5-17B8-444C-B9FB-BF2D3D9A2BE8}" type="pres">
      <dgm:prSet presAssocID="{C8B2990B-6E9D-45F1-98AD-29E937972B46}" presName="hierChild2" presStyleCnt="0"/>
      <dgm:spPr/>
    </dgm:pt>
  </dgm:ptLst>
  <dgm:cxnLst>
    <dgm:cxn modelId="{D949280E-FFD3-4443-8D83-8B6CD45D05EB}" type="presOf" srcId="{F0F13BF9-1F2B-46E9-B8ED-6628862EB3BE}" destId="{357CBDF0-AE96-4632-864C-C464E1F26BFD}" srcOrd="0" destOrd="0" presId="urn:microsoft.com/office/officeart/2005/8/layout/hierarchy1"/>
    <dgm:cxn modelId="{E5F12252-B11D-447B-87AD-809877D0E38C}" srcId="{F0F13BF9-1F2B-46E9-B8ED-6628862EB3BE}" destId="{C8B2990B-6E9D-45F1-98AD-29E937972B46}" srcOrd="0" destOrd="0" parTransId="{1C359B7B-ECCB-4CE3-B85C-086B7A1E14EA}" sibTransId="{A3E8567C-70B1-4641-B66B-BAD0BF2A6C0C}"/>
    <dgm:cxn modelId="{66F9C180-BC30-482B-B6CB-243407D5A305}" type="presOf" srcId="{C8B2990B-6E9D-45F1-98AD-29E937972B46}" destId="{C6238272-6299-4720-8523-54FCA2A5F9E9}" srcOrd="0" destOrd="0" presId="urn:microsoft.com/office/officeart/2005/8/layout/hierarchy1"/>
    <dgm:cxn modelId="{4340CD2D-DC15-4D8B-8538-13F09C00439D}" type="presParOf" srcId="{357CBDF0-AE96-4632-864C-C464E1F26BFD}" destId="{2F0F6E9C-D427-4FE2-B432-6AF0001F4275}" srcOrd="0" destOrd="0" presId="urn:microsoft.com/office/officeart/2005/8/layout/hierarchy1"/>
    <dgm:cxn modelId="{2AF1C797-73D3-470F-A024-C3130578206F}" type="presParOf" srcId="{2F0F6E9C-D427-4FE2-B432-6AF0001F4275}" destId="{23BABC95-1262-4BD3-8F00-537C733158BE}" srcOrd="0" destOrd="0" presId="urn:microsoft.com/office/officeart/2005/8/layout/hierarchy1"/>
    <dgm:cxn modelId="{A0AB3715-C1BB-45E5-9BA4-C59B747EB03A}" type="presParOf" srcId="{23BABC95-1262-4BD3-8F00-537C733158BE}" destId="{1C9F3B2D-CE19-4EF0-A78E-1219D5F9DB61}" srcOrd="0" destOrd="0" presId="urn:microsoft.com/office/officeart/2005/8/layout/hierarchy1"/>
    <dgm:cxn modelId="{CDCCDBA6-6813-49CB-B0BE-483A4ABAA8B5}" type="presParOf" srcId="{23BABC95-1262-4BD3-8F00-537C733158BE}" destId="{C6238272-6299-4720-8523-54FCA2A5F9E9}" srcOrd="1" destOrd="0" presId="urn:microsoft.com/office/officeart/2005/8/layout/hierarchy1"/>
    <dgm:cxn modelId="{7D861249-6138-49EB-88C0-3618A01702A3}" type="presParOf" srcId="{2F0F6E9C-D427-4FE2-B432-6AF0001F4275}" destId="{04DA12F5-17B8-444C-B9FB-BF2D3D9A2B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F13BF9-1F2B-46E9-B8ED-6628862EB3B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C8B2990B-6E9D-45F1-98AD-29E937972B46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Governments enforce regulations to ensure compliance across the food industry.</a:t>
          </a:r>
          <a:endParaRPr lang="it-IT" dirty="0"/>
        </a:p>
      </dgm:t>
    </dgm:pt>
    <dgm:pt modelId="{1C359B7B-ECCB-4CE3-B85C-086B7A1E14EA}" type="parTrans" cxnId="{E5F12252-B11D-447B-87AD-809877D0E38C}">
      <dgm:prSet/>
      <dgm:spPr/>
      <dgm:t>
        <a:bodyPr/>
        <a:lstStyle/>
        <a:p>
          <a:endParaRPr lang="it-IT"/>
        </a:p>
      </dgm:t>
    </dgm:pt>
    <dgm:pt modelId="{A3E8567C-70B1-4641-B66B-BAD0BF2A6C0C}" type="sibTrans" cxnId="{E5F12252-B11D-447B-87AD-809877D0E38C}">
      <dgm:prSet/>
      <dgm:spPr/>
      <dgm:t>
        <a:bodyPr/>
        <a:lstStyle/>
        <a:p>
          <a:endParaRPr lang="it-IT"/>
        </a:p>
      </dgm:t>
    </dgm:pt>
    <dgm:pt modelId="{357CBDF0-AE96-4632-864C-C464E1F26BFD}" type="pres">
      <dgm:prSet presAssocID="{F0F13BF9-1F2B-46E9-B8ED-6628862EB3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0F6E9C-D427-4FE2-B432-6AF0001F4275}" type="pres">
      <dgm:prSet presAssocID="{C8B2990B-6E9D-45F1-98AD-29E937972B46}" presName="hierRoot1" presStyleCnt="0"/>
      <dgm:spPr/>
    </dgm:pt>
    <dgm:pt modelId="{23BABC95-1262-4BD3-8F00-537C733158BE}" type="pres">
      <dgm:prSet presAssocID="{C8B2990B-6E9D-45F1-98AD-29E937972B46}" presName="composite" presStyleCnt="0"/>
      <dgm:spPr/>
    </dgm:pt>
    <dgm:pt modelId="{1C9F3B2D-CE19-4EF0-A78E-1219D5F9DB61}" type="pres">
      <dgm:prSet presAssocID="{C8B2990B-6E9D-45F1-98AD-29E937972B46}" presName="background" presStyleLbl="node0" presStyleIdx="0" presStyleCnt="1"/>
      <dgm:spPr/>
    </dgm:pt>
    <dgm:pt modelId="{C6238272-6299-4720-8523-54FCA2A5F9E9}" type="pres">
      <dgm:prSet presAssocID="{C8B2990B-6E9D-45F1-98AD-29E937972B46}" presName="text" presStyleLbl="fgAcc0" presStyleIdx="0" presStyleCnt="1">
        <dgm:presLayoutVars>
          <dgm:chPref val="3"/>
        </dgm:presLayoutVars>
      </dgm:prSet>
      <dgm:spPr/>
    </dgm:pt>
    <dgm:pt modelId="{04DA12F5-17B8-444C-B9FB-BF2D3D9A2BE8}" type="pres">
      <dgm:prSet presAssocID="{C8B2990B-6E9D-45F1-98AD-29E937972B46}" presName="hierChild2" presStyleCnt="0"/>
      <dgm:spPr/>
    </dgm:pt>
  </dgm:ptLst>
  <dgm:cxnLst>
    <dgm:cxn modelId="{D949280E-FFD3-4443-8D83-8B6CD45D05EB}" type="presOf" srcId="{F0F13BF9-1F2B-46E9-B8ED-6628862EB3BE}" destId="{357CBDF0-AE96-4632-864C-C464E1F26BFD}" srcOrd="0" destOrd="0" presId="urn:microsoft.com/office/officeart/2005/8/layout/hierarchy1"/>
    <dgm:cxn modelId="{E5F12252-B11D-447B-87AD-809877D0E38C}" srcId="{F0F13BF9-1F2B-46E9-B8ED-6628862EB3BE}" destId="{C8B2990B-6E9D-45F1-98AD-29E937972B46}" srcOrd="0" destOrd="0" parTransId="{1C359B7B-ECCB-4CE3-B85C-086B7A1E14EA}" sibTransId="{A3E8567C-70B1-4641-B66B-BAD0BF2A6C0C}"/>
    <dgm:cxn modelId="{66F9C180-BC30-482B-B6CB-243407D5A305}" type="presOf" srcId="{C8B2990B-6E9D-45F1-98AD-29E937972B46}" destId="{C6238272-6299-4720-8523-54FCA2A5F9E9}" srcOrd="0" destOrd="0" presId="urn:microsoft.com/office/officeart/2005/8/layout/hierarchy1"/>
    <dgm:cxn modelId="{4340CD2D-DC15-4D8B-8538-13F09C00439D}" type="presParOf" srcId="{357CBDF0-AE96-4632-864C-C464E1F26BFD}" destId="{2F0F6E9C-D427-4FE2-B432-6AF0001F4275}" srcOrd="0" destOrd="0" presId="urn:microsoft.com/office/officeart/2005/8/layout/hierarchy1"/>
    <dgm:cxn modelId="{2AF1C797-73D3-470F-A024-C3130578206F}" type="presParOf" srcId="{2F0F6E9C-D427-4FE2-B432-6AF0001F4275}" destId="{23BABC95-1262-4BD3-8F00-537C733158BE}" srcOrd="0" destOrd="0" presId="urn:microsoft.com/office/officeart/2005/8/layout/hierarchy1"/>
    <dgm:cxn modelId="{A0AB3715-C1BB-45E5-9BA4-C59B747EB03A}" type="presParOf" srcId="{23BABC95-1262-4BD3-8F00-537C733158BE}" destId="{1C9F3B2D-CE19-4EF0-A78E-1219D5F9DB61}" srcOrd="0" destOrd="0" presId="urn:microsoft.com/office/officeart/2005/8/layout/hierarchy1"/>
    <dgm:cxn modelId="{CDCCDBA6-6813-49CB-B0BE-483A4ABAA8B5}" type="presParOf" srcId="{23BABC95-1262-4BD3-8F00-537C733158BE}" destId="{C6238272-6299-4720-8523-54FCA2A5F9E9}" srcOrd="1" destOrd="0" presId="urn:microsoft.com/office/officeart/2005/8/layout/hierarchy1"/>
    <dgm:cxn modelId="{7D861249-6138-49EB-88C0-3618A01702A3}" type="presParOf" srcId="{2F0F6E9C-D427-4FE2-B432-6AF0001F4275}" destId="{04DA12F5-17B8-444C-B9FB-BF2D3D9A2B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45EFDF-CEE1-4258-8441-274F498554C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BFF7E3B3-00AE-4BE9-81CF-1F0FDF3CB313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New technologies such as </a:t>
          </a:r>
          <a:endParaRPr lang="it-IT" dirty="0"/>
        </a:p>
      </dgm:t>
    </dgm:pt>
    <dgm:pt modelId="{B8C3DA40-5BF2-447A-81CE-E30AEA66F7CB}" type="parTrans" cxnId="{CA95AF5B-E8A2-4FD7-BF12-EB1B2D7D60D1}">
      <dgm:prSet/>
      <dgm:spPr/>
      <dgm:t>
        <a:bodyPr/>
        <a:lstStyle/>
        <a:p>
          <a:endParaRPr lang="it-IT"/>
        </a:p>
      </dgm:t>
    </dgm:pt>
    <dgm:pt modelId="{FE0A0409-D0BD-4E15-B346-B0EEA56A14FE}" type="sibTrans" cxnId="{CA95AF5B-E8A2-4FD7-BF12-EB1B2D7D60D1}">
      <dgm:prSet/>
      <dgm:spPr/>
      <dgm:t>
        <a:bodyPr/>
        <a:lstStyle/>
        <a:p>
          <a:endParaRPr lang="it-IT"/>
        </a:p>
      </dgm:t>
    </dgm:pt>
    <dgm:pt modelId="{766C606E-742D-4B0F-8997-0AC5B8FC5499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AI-driven monitoring</a:t>
          </a:r>
          <a:endParaRPr lang="it-IT" dirty="0"/>
        </a:p>
      </dgm:t>
    </dgm:pt>
    <dgm:pt modelId="{5ABED5C6-09B7-41DF-8D89-FAB3E929495E}" type="parTrans" cxnId="{EA6B8AAF-2CE9-4BA1-A904-2B733EC865AA}">
      <dgm:prSet/>
      <dgm:spPr/>
      <dgm:t>
        <a:bodyPr/>
        <a:lstStyle/>
        <a:p>
          <a:endParaRPr lang="it-IT"/>
        </a:p>
      </dgm:t>
    </dgm:pt>
    <dgm:pt modelId="{8318D9B5-3F63-4384-A262-44B5D8DC740D}" type="sibTrans" cxnId="{EA6B8AAF-2CE9-4BA1-A904-2B733EC865AA}">
      <dgm:prSet/>
      <dgm:spPr/>
      <dgm:t>
        <a:bodyPr/>
        <a:lstStyle/>
        <a:p>
          <a:endParaRPr lang="it-IT"/>
        </a:p>
      </dgm:t>
    </dgm:pt>
    <dgm:pt modelId="{C15AD3A5-68D1-4300-B2E1-F06CBC1BA7AC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blockchain for traceability</a:t>
          </a:r>
          <a:endParaRPr lang="it-IT" dirty="0"/>
        </a:p>
      </dgm:t>
    </dgm:pt>
    <dgm:pt modelId="{8E5D6B3B-99F3-4F2C-8E83-6F7011C255CD}" type="parTrans" cxnId="{DBABD027-656A-436C-A220-C8808EEDD460}">
      <dgm:prSet/>
      <dgm:spPr/>
      <dgm:t>
        <a:bodyPr/>
        <a:lstStyle/>
        <a:p>
          <a:endParaRPr lang="it-IT"/>
        </a:p>
      </dgm:t>
    </dgm:pt>
    <dgm:pt modelId="{0F7B64C7-EE31-4D50-80D9-BB84B356B636}" type="sibTrans" cxnId="{DBABD027-656A-436C-A220-C8808EEDD460}">
      <dgm:prSet/>
      <dgm:spPr/>
      <dgm:t>
        <a:bodyPr/>
        <a:lstStyle/>
        <a:p>
          <a:endParaRPr lang="it-IT"/>
        </a:p>
      </dgm:t>
    </dgm:pt>
    <dgm:pt modelId="{7AE70F60-C352-4B6F-8DA2-566965EA0C79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automated sanitation systems </a:t>
          </a:r>
          <a:endParaRPr lang="it-IT" dirty="0"/>
        </a:p>
      </dgm:t>
    </dgm:pt>
    <dgm:pt modelId="{91D33186-BDEB-4C2D-A148-2F58025161D9}" type="parTrans" cxnId="{CBCE9A66-38DB-4D92-AC1C-568BCF158C77}">
      <dgm:prSet/>
      <dgm:spPr/>
      <dgm:t>
        <a:bodyPr/>
        <a:lstStyle/>
        <a:p>
          <a:endParaRPr lang="it-IT"/>
        </a:p>
      </dgm:t>
    </dgm:pt>
    <dgm:pt modelId="{0E015DCF-10C0-4DDE-8F76-8300358C1FF8}" type="sibTrans" cxnId="{CBCE9A66-38DB-4D92-AC1C-568BCF158C77}">
      <dgm:prSet/>
      <dgm:spPr/>
      <dgm:t>
        <a:bodyPr/>
        <a:lstStyle/>
        <a:p>
          <a:endParaRPr lang="it-IT"/>
        </a:p>
      </dgm:t>
    </dgm:pt>
    <dgm:pt modelId="{E1AED3C6-0720-4C94-A183-2B194455592F}" type="pres">
      <dgm:prSet presAssocID="{3F45EFDF-CEE1-4258-8441-274F498554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63A605E-DF06-4AC1-934A-0507D063E8FA}" type="pres">
      <dgm:prSet presAssocID="{BFF7E3B3-00AE-4BE9-81CF-1F0FDF3CB313}" presName="root1" presStyleCnt="0"/>
      <dgm:spPr/>
    </dgm:pt>
    <dgm:pt modelId="{1C90D016-62B8-4944-A446-A102FCB7AB8C}" type="pres">
      <dgm:prSet presAssocID="{BFF7E3B3-00AE-4BE9-81CF-1F0FDF3CB313}" presName="LevelOneTextNode" presStyleLbl="node0" presStyleIdx="0" presStyleCnt="1">
        <dgm:presLayoutVars>
          <dgm:chPref val="3"/>
        </dgm:presLayoutVars>
      </dgm:prSet>
      <dgm:spPr/>
    </dgm:pt>
    <dgm:pt modelId="{C5DA590B-F144-4C5C-83ED-E3E76A238974}" type="pres">
      <dgm:prSet presAssocID="{BFF7E3B3-00AE-4BE9-81CF-1F0FDF3CB313}" presName="level2hierChild" presStyleCnt="0"/>
      <dgm:spPr/>
    </dgm:pt>
    <dgm:pt modelId="{43ABA478-EC01-40AF-B341-032E302C006A}" type="pres">
      <dgm:prSet presAssocID="{5ABED5C6-09B7-41DF-8D89-FAB3E929495E}" presName="conn2-1" presStyleLbl="parChTrans1D2" presStyleIdx="0" presStyleCnt="3"/>
      <dgm:spPr/>
    </dgm:pt>
    <dgm:pt modelId="{21D2401B-E9BE-43DB-8F36-C1A16DDBB75B}" type="pres">
      <dgm:prSet presAssocID="{5ABED5C6-09B7-41DF-8D89-FAB3E929495E}" presName="connTx" presStyleLbl="parChTrans1D2" presStyleIdx="0" presStyleCnt="3"/>
      <dgm:spPr/>
    </dgm:pt>
    <dgm:pt modelId="{2E8FF0D6-7A93-4016-91B2-2573039B0A6D}" type="pres">
      <dgm:prSet presAssocID="{766C606E-742D-4B0F-8997-0AC5B8FC5499}" presName="root2" presStyleCnt="0"/>
      <dgm:spPr/>
    </dgm:pt>
    <dgm:pt modelId="{BBFA0610-A996-4525-8C98-5219E4EA32FA}" type="pres">
      <dgm:prSet presAssocID="{766C606E-742D-4B0F-8997-0AC5B8FC5499}" presName="LevelTwoTextNode" presStyleLbl="node2" presStyleIdx="0" presStyleCnt="3">
        <dgm:presLayoutVars>
          <dgm:chPref val="3"/>
        </dgm:presLayoutVars>
      </dgm:prSet>
      <dgm:spPr/>
    </dgm:pt>
    <dgm:pt modelId="{2C87E643-C9B5-4B02-BE92-13D91EFC2E19}" type="pres">
      <dgm:prSet presAssocID="{766C606E-742D-4B0F-8997-0AC5B8FC5499}" presName="level3hierChild" presStyleCnt="0"/>
      <dgm:spPr/>
    </dgm:pt>
    <dgm:pt modelId="{3BB96509-B72C-4FF9-8C6A-4D213718314A}" type="pres">
      <dgm:prSet presAssocID="{8E5D6B3B-99F3-4F2C-8E83-6F7011C255CD}" presName="conn2-1" presStyleLbl="parChTrans1D2" presStyleIdx="1" presStyleCnt="3"/>
      <dgm:spPr/>
    </dgm:pt>
    <dgm:pt modelId="{2B09C61E-815E-48F7-97FD-437B06F1E2DC}" type="pres">
      <dgm:prSet presAssocID="{8E5D6B3B-99F3-4F2C-8E83-6F7011C255CD}" presName="connTx" presStyleLbl="parChTrans1D2" presStyleIdx="1" presStyleCnt="3"/>
      <dgm:spPr/>
    </dgm:pt>
    <dgm:pt modelId="{68CCF942-CF9E-411C-BEEE-6301E1011BD1}" type="pres">
      <dgm:prSet presAssocID="{C15AD3A5-68D1-4300-B2E1-F06CBC1BA7AC}" presName="root2" presStyleCnt="0"/>
      <dgm:spPr/>
    </dgm:pt>
    <dgm:pt modelId="{BEB6A3CE-C31E-48F7-9001-C888CAE57639}" type="pres">
      <dgm:prSet presAssocID="{C15AD3A5-68D1-4300-B2E1-F06CBC1BA7AC}" presName="LevelTwoTextNode" presStyleLbl="node2" presStyleIdx="1" presStyleCnt="3">
        <dgm:presLayoutVars>
          <dgm:chPref val="3"/>
        </dgm:presLayoutVars>
      </dgm:prSet>
      <dgm:spPr/>
    </dgm:pt>
    <dgm:pt modelId="{5989064E-D53C-434F-B302-EDC987F01BB5}" type="pres">
      <dgm:prSet presAssocID="{C15AD3A5-68D1-4300-B2E1-F06CBC1BA7AC}" presName="level3hierChild" presStyleCnt="0"/>
      <dgm:spPr/>
    </dgm:pt>
    <dgm:pt modelId="{0C024FDB-DF12-44DC-A9B2-8FA5C7A66F1C}" type="pres">
      <dgm:prSet presAssocID="{91D33186-BDEB-4C2D-A148-2F58025161D9}" presName="conn2-1" presStyleLbl="parChTrans1D2" presStyleIdx="2" presStyleCnt="3"/>
      <dgm:spPr/>
    </dgm:pt>
    <dgm:pt modelId="{C4868FF7-44FB-454A-9C41-39C9DF0A1026}" type="pres">
      <dgm:prSet presAssocID="{91D33186-BDEB-4C2D-A148-2F58025161D9}" presName="connTx" presStyleLbl="parChTrans1D2" presStyleIdx="2" presStyleCnt="3"/>
      <dgm:spPr/>
    </dgm:pt>
    <dgm:pt modelId="{8373C9EF-E657-4918-84B0-F54FC7DD2C00}" type="pres">
      <dgm:prSet presAssocID="{7AE70F60-C352-4B6F-8DA2-566965EA0C79}" presName="root2" presStyleCnt="0"/>
      <dgm:spPr/>
    </dgm:pt>
    <dgm:pt modelId="{9ABDE37C-8DE2-4660-8041-E31F18270AC9}" type="pres">
      <dgm:prSet presAssocID="{7AE70F60-C352-4B6F-8DA2-566965EA0C79}" presName="LevelTwoTextNode" presStyleLbl="node2" presStyleIdx="2" presStyleCnt="3">
        <dgm:presLayoutVars>
          <dgm:chPref val="3"/>
        </dgm:presLayoutVars>
      </dgm:prSet>
      <dgm:spPr/>
    </dgm:pt>
    <dgm:pt modelId="{9F4344FE-9105-4794-AC84-92A628876337}" type="pres">
      <dgm:prSet presAssocID="{7AE70F60-C352-4B6F-8DA2-566965EA0C79}" presName="level3hierChild" presStyleCnt="0"/>
      <dgm:spPr/>
    </dgm:pt>
  </dgm:ptLst>
  <dgm:cxnLst>
    <dgm:cxn modelId="{D621110F-6DD5-4B6A-8CD0-C9ECDB0562FB}" type="presOf" srcId="{8E5D6B3B-99F3-4F2C-8E83-6F7011C255CD}" destId="{2B09C61E-815E-48F7-97FD-437B06F1E2DC}" srcOrd="1" destOrd="0" presId="urn:microsoft.com/office/officeart/2008/layout/HorizontalMultiLevelHierarchy"/>
    <dgm:cxn modelId="{DBABD027-656A-436C-A220-C8808EEDD460}" srcId="{BFF7E3B3-00AE-4BE9-81CF-1F0FDF3CB313}" destId="{C15AD3A5-68D1-4300-B2E1-F06CBC1BA7AC}" srcOrd="1" destOrd="0" parTransId="{8E5D6B3B-99F3-4F2C-8E83-6F7011C255CD}" sibTransId="{0F7B64C7-EE31-4D50-80D9-BB84B356B636}"/>
    <dgm:cxn modelId="{3F07572F-A279-48FF-BCC6-DCB9F99DA514}" type="presOf" srcId="{BFF7E3B3-00AE-4BE9-81CF-1F0FDF3CB313}" destId="{1C90D016-62B8-4944-A446-A102FCB7AB8C}" srcOrd="0" destOrd="0" presId="urn:microsoft.com/office/officeart/2008/layout/HorizontalMultiLevelHierarchy"/>
    <dgm:cxn modelId="{CA95AF5B-E8A2-4FD7-BF12-EB1B2D7D60D1}" srcId="{3F45EFDF-CEE1-4258-8441-274F498554C2}" destId="{BFF7E3B3-00AE-4BE9-81CF-1F0FDF3CB313}" srcOrd="0" destOrd="0" parTransId="{B8C3DA40-5BF2-447A-81CE-E30AEA66F7CB}" sibTransId="{FE0A0409-D0BD-4E15-B346-B0EEA56A14FE}"/>
    <dgm:cxn modelId="{CBCE9A66-38DB-4D92-AC1C-568BCF158C77}" srcId="{BFF7E3B3-00AE-4BE9-81CF-1F0FDF3CB313}" destId="{7AE70F60-C352-4B6F-8DA2-566965EA0C79}" srcOrd="2" destOrd="0" parTransId="{91D33186-BDEB-4C2D-A148-2F58025161D9}" sibTransId="{0E015DCF-10C0-4DDE-8F76-8300358C1FF8}"/>
    <dgm:cxn modelId="{CA273567-AD34-4802-90EB-E0EED7E044AD}" type="presOf" srcId="{91D33186-BDEB-4C2D-A148-2F58025161D9}" destId="{C4868FF7-44FB-454A-9C41-39C9DF0A1026}" srcOrd="1" destOrd="0" presId="urn:microsoft.com/office/officeart/2008/layout/HorizontalMultiLevelHierarchy"/>
    <dgm:cxn modelId="{EBB01C88-54C8-4D71-AB9A-EEAE151A4832}" type="presOf" srcId="{5ABED5C6-09B7-41DF-8D89-FAB3E929495E}" destId="{21D2401B-E9BE-43DB-8F36-C1A16DDBB75B}" srcOrd="1" destOrd="0" presId="urn:microsoft.com/office/officeart/2008/layout/HorizontalMultiLevelHierarchy"/>
    <dgm:cxn modelId="{77090F99-FEE6-428C-B447-C4D84F639708}" type="presOf" srcId="{7AE70F60-C352-4B6F-8DA2-566965EA0C79}" destId="{9ABDE37C-8DE2-4660-8041-E31F18270AC9}" srcOrd="0" destOrd="0" presId="urn:microsoft.com/office/officeart/2008/layout/HorizontalMultiLevelHierarchy"/>
    <dgm:cxn modelId="{5E5FF1A5-769B-437A-A744-A328DB7D99E2}" type="presOf" srcId="{766C606E-742D-4B0F-8997-0AC5B8FC5499}" destId="{BBFA0610-A996-4525-8C98-5219E4EA32FA}" srcOrd="0" destOrd="0" presId="urn:microsoft.com/office/officeart/2008/layout/HorizontalMultiLevelHierarchy"/>
    <dgm:cxn modelId="{EA6B8AAF-2CE9-4BA1-A904-2B733EC865AA}" srcId="{BFF7E3B3-00AE-4BE9-81CF-1F0FDF3CB313}" destId="{766C606E-742D-4B0F-8997-0AC5B8FC5499}" srcOrd="0" destOrd="0" parTransId="{5ABED5C6-09B7-41DF-8D89-FAB3E929495E}" sibTransId="{8318D9B5-3F63-4384-A262-44B5D8DC740D}"/>
    <dgm:cxn modelId="{892195B0-DEF1-42A0-BBCE-D11F476248BA}" type="presOf" srcId="{3F45EFDF-CEE1-4258-8441-274F498554C2}" destId="{E1AED3C6-0720-4C94-A183-2B194455592F}" srcOrd="0" destOrd="0" presId="urn:microsoft.com/office/officeart/2008/layout/HorizontalMultiLevelHierarchy"/>
    <dgm:cxn modelId="{07AAADB2-65E3-45C6-8301-B7BB5740BBEA}" type="presOf" srcId="{C15AD3A5-68D1-4300-B2E1-F06CBC1BA7AC}" destId="{BEB6A3CE-C31E-48F7-9001-C888CAE57639}" srcOrd="0" destOrd="0" presId="urn:microsoft.com/office/officeart/2008/layout/HorizontalMultiLevelHierarchy"/>
    <dgm:cxn modelId="{FC633FBA-22A4-4D6D-8D23-53DA5316640D}" type="presOf" srcId="{91D33186-BDEB-4C2D-A148-2F58025161D9}" destId="{0C024FDB-DF12-44DC-A9B2-8FA5C7A66F1C}" srcOrd="0" destOrd="0" presId="urn:microsoft.com/office/officeart/2008/layout/HorizontalMultiLevelHierarchy"/>
    <dgm:cxn modelId="{D3CC57BF-44CF-41BD-8193-F51A6506C8E2}" type="presOf" srcId="{8E5D6B3B-99F3-4F2C-8E83-6F7011C255CD}" destId="{3BB96509-B72C-4FF9-8C6A-4D213718314A}" srcOrd="0" destOrd="0" presId="urn:microsoft.com/office/officeart/2008/layout/HorizontalMultiLevelHierarchy"/>
    <dgm:cxn modelId="{76B41EF4-6440-46CA-9B7B-BD049B3BBF19}" type="presOf" srcId="{5ABED5C6-09B7-41DF-8D89-FAB3E929495E}" destId="{43ABA478-EC01-40AF-B341-032E302C006A}" srcOrd="0" destOrd="0" presId="urn:microsoft.com/office/officeart/2008/layout/HorizontalMultiLevelHierarchy"/>
    <dgm:cxn modelId="{9C42D802-9AE4-4586-9E64-FD2F28300D54}" type="presParOf" srcId="{E1AED3C6-0720-4C94-A183-2B194455592F}" destId="{D63A605E-DF06-4AC1-934A-0507D063E8FA}" srcOrd="0" destOrd="0" presId="urn:microsoft.com/office/officeart/2008/layout/HorizontalMultiLevelHierarchy"/>
    <dgm:cxn modelId="{072ED927-8154-4551-9AFB-65DA7FDF61D1}" type="presParOf" srcId="{D63A605E-DF06-4AC1-934A-0507D063E8FA}" destId="{1C90D016-62B8-4944-A446-A102FCB7AB8C}" srcOrd="0" destOrd="0" presId="urn:microsoft.com/office/officeart/2008/layout/HorizontalMultiLevelHierarchy"/>
    <dgm:cxn modelId="{4ABF6AB7-0049-4B62-A41E-73FF55C51CA7}" type="presParOf" srcId="{D63A605E-DF06-4AC1-934A-0507D063E8FA}" destId="{C5DA590B-F144-4C5C-83ED-E3E76A238974}" srcOrd="1" destOrd="0" presId="urn:microsoft.com/office/officeart/2008/layout/HorizontalMultiLevelHierarchy"/>
    <dgm:cxn modelId="{C67DC7D4-AFCE-4D2E-927E-A6924469A2DA}" type="presParOf" srcId="{C5DA590B-F144-4C5C-83ED-E3E76A238974}" destId="{43ABA478-EC01-40AF-B341-032E302C006A}" srcOrd="0" destOrd="0" presId="urn:microsoft.com/office/officeart/2008/layout/HorizontalMultiLevelHierarchy"/>
    <dgm:cxn modelId="{8453C320-28F5-4056-A4C8-3FA10A35D25A}" type="presParOf" srcId="{43ABA478-EC01-40AF-B341-032E302C006A}" destId="{21D2401B-E9BE-43DB-8F36-C1A16DDBB75B}" srcOrd="0" destOrd="0" presId="urn:microsoft.com/office/officeart/2008/layout/HorizontalMultiLevelHierarchy"/>
    <dgm:cxn modelId="{06D9C635-D879-4045-880F-4F590309E24D}" type="presParOf" srcId="{C5DA590B-F144-4C5C-83ED-E3E76A238974}" destId="{2E8FF0D6-7A93-4016-91B2-2573039B0A6D}" srcOrd="1" destOrd="0" presId="urn:microsoft.com/office/officeart/2008/layout/HorizontalMultiLevelHierarchy"/>
    <dgm:cxn modelId="{1A82EEE3-F00F-4EF9-AF65-6CF79F8274EC}" type="presParOf" srcId="{2E8FF0D6-7A93-4016-91B2-2573039B0A6D}" destId="{BBFA0610-A996-4525-8C98-5219E4EA32FA}" srcOrd="0" destOrd="0" presId="urn:microsoft.com/office/officeart/2008/layout/HorizontalMultiLevelHierarchy"/>
    <dgm:cxn modelId="{4063FA08-A583-428E-93A9-46B2F0EF2D73}" type="presParOf" srcId="{2E8FF0D6-7A93-4016-91B2-2573039B0A6D}" destId="{2C87E643-C9B5-4B02-BE92-13D91EFC2E19}" srcOrd="1" destOrd="0" presId="urn:microsoft.com/office/officeart/2008/layout/HorizontalMultiLevelHierarchy"/>
    <dgm:cxn modelId="{60A4A121-842C-4BE8-B88E-222D2B734984}" type="presParOf" srcId="{C5DA590B-F144-4C5C-83ED-E3E76A238974}" destId="{3BB96509-B72C-4FF9-8C6A-4D213718314A}" srcOrd="2" destOrd="0" presId="urn:microsoft.com/office/officeart/2008/layout/HorizontalMultiLevelHierarchy"/>
    <dgm:cxn modelId="{706188B4-00E8-4586-891D-7AAF7EC86388}" type="presParOf" srcId="{3BB96509-B72C-4FF9-8C6A-4D213718314A}" destId="{2B09C61E-815E-48F7-97FD-437B06F1E2DC}" srcOrd="0" destOrd="0" presId="urn:microsoft.com/office/officeart/2008/layout/HorizontalMultiLevelHierarchy"/>
    <dgm:cxn modelId="{8A3EDC82-4B4A-4344-B643-F75689ED388A}" type="presParOf" srcId="{C5DA590B-F144-4C5C-83ED-E3E76A238974}" destId="{68CCF942-CF9E-411C-BEEE-6301E1011BD1}" srcOrd="3" destOrd="0" presId="urn:microsoft.com/office/officeart/2008/layout/HorizontalMultiLevelHierarchy"/>
    <dgm:cxn modelId="{F5D43FCA-9927-414F-A6AB-55EED6C27153}" type="presParOf" srcId="{68CCF942-CF9E-411C-BEEE-6301E1011BD1}" destId="{BEB6A3CE-C31E-48F7-9001-C888CAE57639}" srcOrd="0" destOrd="0" presId="urn:microsoft.com/office/officeart/2008/layout/HorizontalMultiLevelHierarchy"/>
    <dgm:cxn modelId="{511D923A-82D2-4BCC-9D83-78187EE9D91D}" type="presParOf" srcId="{68CCF942-CF9E-411C-BEEE-6301E1011BD1}" destId="{5989064E-D53C-434F-B302-EDC987F01BB5}" srcOrd="1" destOrd="0" presId="urn:microsoft.com/office/officeart/2008/layout/HorizontalMultiLevelHierarchy"/>
    <dgm:cxn modelId="{AD89E7A8-146A-4E5A-B82C-310B7C87965B}" type="presParOf" srcId="{C5DA590B-F144-4C5C-83ED-E3E76A238974}" destId="{0C024FDB-DF12-44DC-A9B2-8FA5C7A66F1C}" srcOrd="4" destOrd="0" presId="urn:microsoft.com/office/officeart/2008/layout/HorizontalMultiLevelHierarchy"/>
    <dgm:cxn modelId="{3C6822A4-96B3-4A1E-9608-83316AB114C6}" type="presParOf" srcId="{0C024FDB-DF12-44DC-A9B2-8FA5C7A66F1C}" destId="{C4868FF7-44FB-454A-9C41-39C9DF0A1026}" srcOrd="0" destOrd="0" presId="urn:microsoft.com/office/officeart/2008/layout/HorizontalMultiLevelHierarchy"/>
    <dgm:cxn modelId="{5E049A37-1AE1-44FB-A4A7-EEBF2D985C8B}" type="presParOf" srcId="{C5DA590B-F144-4C5C-83ED-E3E76A238974}" destId="{8373C9EF-E657-4918-84B0-F54FC7DD2C00}" srcOrd="5" destOrd="0" presId="urn:microsoft.com/office/officeart/2008/layout/HorizontalMultiLevelHierarchy"/>
    <dgm:cxn modelId="{27D86927-0F47-492D-985D-A62B66158E58}" type="presParOf" srcId="{8373C9EF-E657-4918-84B0-F54FC7DD2C00}" destId="{9ABDE37C-8DE2-4660-8041-E31F18270AC9}" srcOrd="0" destOrd="0" presId="urn:microsoft.com/office/officeart/2008/layout/HorizontalMultiLevelHierarchy"/>
    <dgm:cxn modelId="{39B5BE6B-CACA-4B35-9B4A-99CA81012CD2}" type="presParOf" srcId="{8373C9EF-E657-4918-84B0-F54FC7DD2C00}" destId="{9F4344FE-9105-4794-AC84-92A62887633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3E4176-A70A-4278-9DCD-76C6500C53A9}" type="doc">
      <dgm:prSet loTypeId="urn:microsoft.com/office/officeart/2005/8/layout/radial4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496CBC01-36E8-4267-A0CC-79FA0EC9B45F}">
      <dgm:prSet phldrT="[Text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will shape the future of food hygiene</a:t>
          </a:r>
          <a:endParaRPr lang="it-IT" sz="1400" dirty="0"/>
        </a:p>
      </dgm:t>
    </dgm:pt>
    <dgm:pt modelId="{E0D08B91-67BC-4CB8-8B97-73B0A4A12223}" type="parTrans" cxnId="{C7D75F4F-884F-44DD-A693-CB55AFB0023C}">
      <dgm:prSet/>
      <dgm:spPr/>
      <dgm:t>
        <a:bodyPr/>
        <a:lstStyle/>
        <a:p>
          <a:endParaRPr lang="it-IT"/>
        </a:p>
      </dgm:t>
    </dgm:pt>
    <dgm:pt modelId="{A381E11E-525B-4D28-85C0-9F20D71C7EB1}" type="sibTrans" cxnId="{C7D75F4F-884F-44DD-A693-CB55AFB0023C}">
      <dgm:prSet/>
      <dgm:spPr/>
      <dgm:t>
        <a:bodyPr/>
        <a:lstStyle/>
        <a:p>
          <a:endParaRPr lang="it-IT"/>
        </a:p>
      </dgm:t>
    </dgm:pt>
    <dgm:pt modelId="{B5F7D1A9-8CA2-49F0-83A0-C1CF087DB927}">
      <dgm:prSet phldrT="[Text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Increasing reliance on AI-driven food safety monitoring</a:t>
          </a:r>
          <a:endParaRPr lang="it-IT" sz="1400" dirty="0"/>
        </a:p>
      </dgm:t>
    </dgm:pt>
    <dgm:pt modelId="{9B3877E6-FDE4-4E01-94EE-47ABB31899BB}" type="parTrans" cxnId="{97152B8A-EAD1-4AEA-A4CD-A4B3BAD03AC0}">
      <dgm:prSet/>
      <dgm:spPr/>
      <dgm:t>
        <a:bodyPr/>
        <a:lstStyle/>
        <a:p>
          <a:endParaRPr lang="it-IT" sz="1400"/>
        </a:p>
      </dgm:t>
    </dgm:pt>
    <dgm:pt modelId="{EA04FFCE-8009-402D-9E71-72B3BF88F6BA}" type="sibTrans" cxnId="{97152B8A-EAD1-4AEA-A4CD-A4B3BAD03AC0}">
      <dgm:prSet/>
      <dgm:spPr/>
      <dgm:t>
        <a:bodyPr/>
        <a:lstStyle/>
        <a:p>
          <a:endParaRPr lang="it-IT"/>
        </a:p>
      </dgm:t>
    </dgm:pt>
    <dgm:pt modelId="{8CD1CED6-94EB-425E-9308-797053E619FC}">
      <dgm:prSet phldrT="[Text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enhanced consumer education</a:t>
          </a:r>
          <a:endParaRPr lang="it-IT" sz="1400" dirty="0"/>
        </a:p>
      </dgm:t>
    </dgm:pt>
    <dgm:pt modelId="{EABD8BC9-3C3F-483C-8774-540A5A8C0FE4}" type="parTrans" cxnId="{63C2629F-F211-404A-9350-9FE2A925E958}">
      <dgm:prSet/>
      <dgm:spPr/>
      <dgm:t>
        <a:bodyPr/>
        <a:lstStyle/>
        <a:p>
          <a:endParaRPr lang="it-IT" sz="1400"/>
        </a:p>
      </dgm:t>
    </dgm:pt>
    <dgm:pt modelId="{A5AE3791-1D99-43AF-AEC7-ED1A6F3691D0}" type="sibTrans" cxnId="{63C2629F-F211-404A-9350-9FE2A925E958}">
      <dgm:prSet/>
      <dgm:spPr/>
      <dgm:t>
        <a:bodyPr/>
        <a:lstStyle/>
        <a:p>
          <a:endParaRPr lang="it-IT"/>
        </a:p>
      </dgm:t>
    </dgm:pt>
    <dgm:pt modelId="{B59D2574-3A64-410A-9E0A-7108E910625C}">
      <dgm:prSet phldrT="[Text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stricter regulations </a:t>
          </a:r>
          <a:endParaRPr lang="it-IT" sz="1400" dirty="0"/>
        </a:p>
      </dgm:t>
    </dgm:pt>
    <dgm:pt modelId="{0EA97E46-0AC0-42F0-8CB2-3CF014454C11}" type="parTrans" cxnId="{5D80D29E-A9E7-4FC2-800C-49232C38B6C0}">
      <dgm:prSet/>
      <dgm:spPr/>
      <dgm:t>
        <a:bodyPr/>
        <a:lstStyle/>
        <a:p>
          <a:endParaRPr lang="it-IT" sz="1400"/>
        </a:p>
      </dgm:t>
    </dgm:pt>
    <dgm:pt modelId="{6D2B0434-8023-4892-B15D-952FE2B322C3}" type="sibTrans" cxnId="{5D80D29E-A9E7-4FC2-800C-49232C38B6C0}">
      <dgm:prSet/>
      <dgm:spPr/>
      <dgm:t>
        <a:bodyPr/>
        <a:lstStyle/>
        <a:p>
          <a:endParaRPr lang="it-IT"/>
        </a:p>
      </dgm:t>
    </dgm:pt>
    <dgm:pt modelId="{5F00B75B-58F9-4747-9005-8D3E2333F52D}" type="pres">
      <dgm:prSet presAssocID="{E63E4176-A70A-4278-9DCD-76C6500C53A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B48E4B-0B59-44D3-861C-179B87354805}" type="pres">
      <dgm:prSet presAssocID="{496CBC01-36E8-4267-A0CC-79FA0EC9B45F}" presName="centerShape" presStyleLbl="node0" presStyleIdx="0" presStyleCnt="1" custScaleX="131351" custScaleY="103898"/>
      <dgm:spPr/>
    </dgm:pt>
    <dgm:pt modelId="{3ADAA3CF-6043-46CB-A30F-36A92191517F}" type="pres">
      <dgm:prSet presAssocID="{9B3877E6-FDE4-4E01-94EE-47ABB31899BB}" presName="parTrans" presStyleLbl="bgSibTrans2D1" presStyleIdx="0" presStyleCnt="3" custScaleX="131351" custScaleY="103898"/>
      <dgm:spPr/>
    </dgm:pt>
    <dgm:pt modelId="{17D6DFF5-994D-4663-B44A-6B47B81834C6}" type="pres">
      <dgm:prSet presAssocID="{B5F7D1A9-8CA2-49F0-83A0-C1CF087DB927}" presName="node" presStyleLbl="node1" presStyleIdx="0" presStyleCnt="3" custScaleX="131351" custScaleY="103898">
        <dgm:presLayoutVars>
          <dgm:bulletEnabled val="1"/>
        </dgm:presLayoutVars>
      </dgm:prSet>
      <dgm:spPr/>
    </dgm:pt>
    <dgm:pt modelId="{272A0CC0-8624-4A27-AD7A-25E34CD10154}" type="pres">
      <dgm:prSet presAssocID="{EABD8BC9-3C3F-483C-8774-540A5A8C0FE4}" presName="parTrans" presStyleLbl="bgSibTrans2D1" presStyleIdx="1" presStyleCnt="3" custScaleX="131351" custScaleY="103898"/>
      <dgm:spPr/>
    </dgm:pt>
    <dgm:pt modelId="{46B51E1F-B184-4FA2-BF8F-F74CE64FB0AD}" type="pres">
      <dgm:prSet presAssocID="{8CD1CED6-94EB-425E-9308-797053E619FC}" presName="node" presStyleLbl="node1" presStyleIdx="1" presStyleCnt="3" custScaleX="131351" custScaleY="103898">
        <dgm:presLayoutVars>
          <dgm:bulletEnabled val="1"/>
        </dgm:presLayoutVars>
      </dgm:prSet>
      <dgm:spPr/>
    </dgm:pt>
    <dgm:pt modelId="{28649042-939C-4AE8-A2BC-FDF42498622A}" type="pres">
      <dgm:prSet presAssocID="{0EA97E46-0AC0-42F0-8CB2-3CF014454C11}" presName="parTrans" presStyleLbl="bgSibTrans2D1" presStyleIdx="2" presStyleCnt="3" custScaleX="131351" custScaleY="103898"/>
      <dgm:spPr/>
    </dgm:pt>
    <dgm:pt modelId="{F91BFAC8-2F55-469C-9106-515A0A570770}" type="pres">
      <dgm:prSet presAssocID="{B59D2574-3A64-410A-9E0A-7108E910625C}" presName="node" presStyleLbl="node1" presStyleIdx="2" presStyleCnt="3" custScaleX="131351" custScaleY="103898">
        <dgm:presLayoutVars>
          <dgm:bulletEnabled val="1"/>
        </dgm:presLayoutVars>
      </dgm:prSet>
      <dgm:spPr/>
    </dgm:pt>
  </dgm:ptLst>
  <dgm:cxnLst>
    <dgm:cxn modelId="{E6320800-B0B3-44A7-8228-B0D193ADA9FD}" type="presOf" srcId="{EABD8BC9-3C3F-483C-8774-540A5A8C0FE4}" destId="{272A0CC0-8624-4A27-AD7A-25E34CD10154}" srcOrd="0" destOrd="0" presId="urn:microsoft.com/office/officeart/2005/8/layout/radial4"/>
    <dgm:cxn modelId="{2A00B913-3EA6-4D8F-BD43-93AB0F4855BA}" type="presOf" srcId="{E63E4176-A70A-4278-9DCD-76C6500C53A9}" destId="{5F00B75B-58F9-4747-9005-8D3E2333F52D}" srcOrd="0" destOrd="0" presId="urn:microsoft.com/office/officeart/2005/8/layout/radial4"/>
    <dgm:cxn modelId="{B2472C28-5FEA-4F16-AFD4-FAA4C2ECB690}" type="presOf" srcId="{8CD1CED6-94EB-425E-9308-797053E619FC}" destId="{46B51E1F-B184-4FA2-BF8F-F74CE64FB0AD}" srcOrd="0" destOrd="0" presId="urn:microsoft.com/office/officeart/2005/8/layout/radial4"/>
    <dgm:cxn modelId="{EA10DC3A-6646-40A3-993D-ACADE2025232}" type="presOf" srcId="{B5F7D1A9-8CA2-49F0-83A0-C1CF087DB927}" destId="{17D6DFF5-994D-4663-B44A-6B47B81834C6}" srcOrd="0" destOrd="0" presId="urn:microsoft.com/office/officeart/2005/8/layout/radial4"/>
    <dgm:cxn modelId="{C7D75F4F-884F-44DD-A693-CB55AFB0023C}" srcId="{E63E4176-A70A-4278-9DCD-76C6500C53A9}" destId="{496CBC01-36E8-4267-A0CC-79FA0EC9B45F}" srcOrd="0" destOrd="0" parTransId="{E0D08B91-67BC-4CB8-8B97-73B0A4A12223}" sibTransId="{A381E11E-525B-4D28-85C0-9F20D71C7EB1}"/>
    <dgm:cxn modelId="{E012B66F-BDAA-4CEC-973F-85DA3F0CC7EA}" type="presOf" srcId="{496CBC01-36E8-4267-A0CC-79FA0EC9B45F}" destId="{1DB48E4B-0B59-44D3-861C-179B87354805}" srcOrd="0" destOrd="0" presId="urn:microsoft.com/office/officeart/2005/8/layout/radial4"/>
    <dgm:cxn modelId="{97152B8A-EAD1-4AEA-A4CD-A4B3BAD03AC0}" srcId="{496CBC01-36E8-4267-A0CC-79FA0EC9B45F}" destId="{B5F7D1A9-8CA2-49F0-83A0-C1CF087DB927}" srcOrd="0" destOrd="0" parTransId="{9B3877E6-FDE4-4E01-94EE-47ABB31899BB}" sibTransId="{EA04FFCE-8009-402D-9E71-72B3BF88F6BA}"/>
    <dgm:cxn modelId="{5D80D29E-A9E7-4FC2-800C-49232C38B6C0}" srcId="{496CBC01-36E8-4267-A0CC-79FA0EC9B45F}" destId="{B59D2574-3A64-410A-9E0A-7108E910625C}" srcOrd="2" destOrd="0" parTransId="{0EA97E46-0AC0-42F0-8CB2-3CF014454C11}" sibTransId="{6D2B0434-8023-4892-B15D-952FE2B322C3}"/>
    <dgm:cxn modelId="{63C2629F-F211-404A-9350-9FE2A925E958}" srcId="{496CBC01-36E8-4267-A0CC-79FA0EC9B45F}" destId="{8CD1CED6-94EB-425E-9308-797053E619FC}" srcOrd="1" destOrd="0" parTransId="{EABD8BC9-3C3F-483C-8774-540A5A8C0FE4}" sibTransId="{A5AE3791-1D99-43AF-AEC7-ED1A6F3691D0}"/>
    <dgm:cxn modelId="{B971E4AE-9FCE-4E16-AB27-B33CBD97913C}" type="presOf" srcId="{B59D2574-3A64-410A-9E0A-7108E910625C}" destId="{F91BFAC8-2F55-469C-9106-515A0A570770}" srcOrd="0" destOrd="0" presId="urn:microsoft.com/office/officeart/2005/8/layout/radial4"/>
    <dgm:cxn modelId="{FD6E5EB3-5F59-43A6-A1A1-154B8D7E0093}" type="presOf" srcId="{9B3877E6-FDE4-4E01-94EE-47ABB31899BB}" destId="{3ADAA3CF-6043-46CB-A30F-36A92191517F}" srcOrd="0" destOrd="0" presId="urn:microsoft.com/office/officeart/2005/8/layout/radial4"/>
    <dgm:cxn modelId="{7C335AFA-5246-4012-B93B-5FC67959CF78}" type="presOf" srcId="{0EA97E46-0AC0-42F0-8CB2-3CF014454C11}" destId="{28649042-939C-4AE8-A2BC-FDF42498622A}" srcOrd="0" destOrd="0" presId="urn:microsoft.com/office/officeart/2005/8/layout/radial4"/>
    <dgm:cxn modelId="{FAC0AC27-4B9C-4FAF-A66E-81295E698CA3}" type="presParOf" srcId="{5F00B75B-58F9-4747-9005-8D3E2333F52D}" destId="{1DB48E4B-0B59-44D3-861C-179B87354805}" srcOrd="0" destOrd="0" presId="urn:microsoft.com/office/officeart/2005/8/layout/radial4"/>
    <dgm:cxn modelId="{F82F8959-208D-4BD6-8887-5EA7967DE07E}" type="presParOf" srcId="{5F00B75B-58F9-4747-9005-8D3E2333F52D}" destId="{3ADAA3CF-6043-46CB-A30F-36A92191517F}" srcOrd="1" destOrd="0" presId="urn:microsoft.com/office/officeart/2005/8/layout/radial4"/>
    <dgm:cxn modelId="{7283F828-AFE5-4D6C-A35F-418469BE1393}" type="presParOf" srcId="{5F00B75B-58F9-4747-9005-8D3E2333F52D}" destId="{17D6DFF5-994D-4663-B44A-6B47B81834C6}" srcOrd="2" destOrd="0" presId="urn:microsoft.com/office/officeart/2005/8/layout/radial4"/>
    <dgm:cxn modelId="{9CB0C868-690C-44F5-9F50-60D175CEA7AF}" type="presParOf" srcId="{5F00B75B-58F9-4747-9005-8D3E2333F52D}" destId="{272A0CC0-8624-4A27-AD7A-25E34CD10154}" srcOrd="3" destOrd="0" presId="urn:microsoft.com/office/officeart/2005/8/layout/radial4"/>
    <dgm:cxn modelId="{71788B6B-7E48-47E6-ACF7-B9A83AD966BD}" type="presParOf" srcId="{5F00B75B-58F9-4747-9005-8D3E2333F52D}" destId="{46B51E1F-B184-4FA2-BF8F-F74CE64FB0AD}" srcOrd="4" destOrd="0" presId="urn:microsoft.com/office/officeart/2005/8/layout/radial4"/>
    <dgm:cxn modelId="{076D7D01-8FB4-491B-8387-2B9596578F44}" type="presParOf" srcId="{5F00B75B-58F9-4747-9005-8D3E2333F52D}" destId="{28649042-939C-4AE8-A2BC-FDF42498622A}" srcOrd="5" destOrd="0" presId="urn:microsoft.com/office/officeart/2005/8/layout/radial4"/>
    <dgm:cxn modelId="{CBF5FCB5-53D8-444D-9BDA-DD414F40B0D1}" type="presParOf" srcId="{5F00B75B-58F9-4747-9005-8D3E2333F52D}" destId="{F91BFAC8-2F55-469C-9106-515A0A57077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C10A429-409C-4D0C-9D5D-6B2FF6AFAB3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135DE7-7828-4293-BDA3-1E6B0405CC14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Ensuring food hygiene is a collective responsibility among farmers, processors, distributors, and consumers. </a:t>
          </a:r>
        </a:p>
      </dgm:t>
    </dgm:pt>
    <dgm:pt modelId="{DE8F3F09-2EC2-4F6B-BC46-C1227134B014}" type="parTrans" cxnId="{70DCF437-6846-4F12-AB7A-634D717E24FF}">
      <dgm:prSet/>
      <dgm:spPr/>
      <dgm:t>
        <a:bodyPr/>
        <a:lstStyle/>
        <a:p>
          <a:endParaRPr lang="en-US"/>
        </a:p>
      </dgm:t>
    </dgm:pt>
    <dgm:pt modelId="{D7888FB3-9F0F-41CB-B839-81570163CDFC}" type="sibTrans" cxnId="{70DCF437-6846-4F12-AB7A-634D717E24FF}">
      <dgm:prSet/>
      <dgm:spPr/>
      <dgm:t>
        <a:bodyPr/>
        <a:lstStyle/>
        <a:p>
          <a:endParaRPr lang="en-US"/>
        </a:p>
      </dgm:t>
    </dgm:pt>
    <dgm:pt modelId="{1390CBE9-4668-4456-8513-418C60D46AE8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Implementing comprehensive hygiene measures ensures a sustainable and reliable food system, benefiting public health and future generations.</a:t>
          </a:r>
        </a:p>
      </dgm:t>
    </dgm:pt>
    <dgm:pt modelId="{DE4F2543-762E-4EFC-9194-5EBF26FE5B0D}" type="parTrans" cxnId="{E74DEF15-F38E-45C1-B7D8-A0B1ED47C625}">
      <dgm:prSet/>
      <dgm:spPr/>
      <dgm:t>
        <a:bodyPr/>
        <a:lstStyle/>
        <a:p>
          <a:endParaRPr lang="en-US"/>
        </a:p>
      </dgm:t>
    </dgm:pt>
    <dgm:pt modelId="{2B1CAFCF-9962-4AD1-9C3B-BCB70BDB57F2}" type="sibTrans" cxnId="{E74DEF15-F38E-45C1-B7D8-A0B1ED47C625}">
      <dgm:prSet/>
      <dgm:spPr/>
      <dgm:t>
        <a:bodyPr/>
        <a:lstStyle/>
        <a:p>
          <a:endParaRPr lang="en-US"/>
        </a:p>
      </dgm:t>
    </dgm:pt>
    <dgm:pt modelId="{F5EF333C-008B-4663-AABD-352AC827633C}" type="pres">
      <dgm:prSet presAssocID="{BC10A429-409C-4D0C-9D5D-6B2FF6AFAB38}" presName="compositeShape" presStyleCnt="0">
        <dgm:presLayoutVars>
          <dgm:chMax val="7"/>
          <dgm:dir/>
          <dgm:resizeHandles val="exact"/>
        </dgm:presLayoutVars>
      </dgm:prSet>
      <dgm:spPr/>
    </dgm:pt>
    <dgm:pt modelId="{E0C24BD2-21EA-4128-899E-921B06309769}" type="pres">
      <dgm:prSet presAssocID="{BC10A429-409C-4D0C-9D5D-6B2FF6AFAB38}" presName="wedge1" presStyleLbl="node1" presStyleIdx="0" presStyleCnt="2" custLinFactNeighborX="-45893" custLinFactNeighborY="699"/>
      <dgm:spPr/>
    </dgm:pt>
    <dgm:pt modelId="{05CE0499-CF92-4F80-9A38-3A8D23FB4D00}" type="pres">
      <dgm:prSet presAssocID="{BC10A429-409C-4D0C-9D5D-6B2FF6AFAB38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0FE83B0-567B-4232-B7A9-3FC8F9D04E43}" type="pres">
      <dgm:prSet presAssocID="{BC10A429-409C-4D0C-9D5D-6B2FF6AFAB38}" presName="wedge2" presStyleLbl="node1" presStyleIdx="1" presStyleCnt="2" custLinFactNeighborX="-48809" custLinFactNeighborY="699"/>
      <dgm:spPr/>
    </dgm:pt>
    <dgm:pt modelId="{26EEB833-9B54-40D8-91C9-A63124F9F2BC}" type="pres">
      <dgm:prSet presAssocID="{BC10A429-409C-4D0C-9D5D-6B2FF6AFAB38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4108407-DEC8-45F2-BD54-63B3CE9D258A}" type="presOf" srcId="{1B135DE7-7828-4293-BDA3-1E6B0405CC14}" destId="{05CE0499-CF92-4F80-9A38-3A8D23FB4D00}" srcOrd="1" destOrd="0" presId="urn:microsoft.com/office/officeart/2005/8/layout/chart3"/>
    <dgm:cxn modelId="{E74DEF15-F38E-45C1-B7D8-A0B1ED47C625}" srcId="{BC10A429-409C-4D0C-9D5D-6B2FF6AFAB38}" destId="{1390CBE9-4668-4456-8513-418C60D46AE8}" srcOrd="1" destOrd="0" parTransId="{DE4F2543-762E-4EFC-9194-5EBF26FE5B0D}" sibTransId="{2B1CAFCF-9962-4AD1-9C3B-BCB70BDB57F2}"/>
    <dgm:cxn modelId="{70DCF437-6846-4F12-AB7A-634D717E24FF}" srcId="{BC10A429-409C-4D0C-9D5D-6B2FF6AFAB38}" destId="{1B135DE7-7828-4293-BDA3-1E6B0405CC14}" srcOrd="0" destOrd="0" parTransId="{DE8F3F09-2EC2-4F6B-BC46-C1227134B014}" sibTransId="{D7888FB3-9F0F-41CB-B839-81570163CDFC}"/>
    <dgm:cxn modelId="{2872CB3F-FDD4-4B6A-916D-938E63172D6A}" type="presOf" srcId="{1390CBE9-4668-4456-8513-418C60D46AE8}" destId="{80FE83B0-567B-4232-B7A9-3FC8F9D04E43}" srcOrd="0" destOrd="0" presId="urn:microsoft.com/office/officeart/2005/8/layout/chart3"/>
    <dgm:cxn modelId="{4C066767-1A67-4D84-9120-528283A49CCF}" type="presOf" srcId="{BC10A429-409C-4D0C-9D5D-6B2FF6AFAB38}" destId="{F5EF333C-008B-4663-AABD-352AC827633C}" srcOrd="0" destOrd="0" presId="urn:microsoft.com/office/officeart/2005/8/layout/chart3"/>
    <dgm:cxn modelId="{FCADA5AB-6107-4599-AD03-23AC338D786B}" type="presOf" srcId="{1390CBE9-4668-4456-8513-418C60D46AE8}" destId="{26EEB833-9B54-40D8-91C9-A63124F9F2BC}" srcOrd="1" destOrd="0" presId="urn:microsoft.com/office/officeart/2005/8/layout/chart3"/>
    <dgm:cxn modelId="{63F4B1AE-FA93-4631-902F-D618980CE7B6}" type="presOf" srcId="{1B135DE7-7828-4293-BDA3-1E6B0405CC14}" destId="{E0C24BD2-21EA-4128-899E-921B06309769}" srcOrd="0" destOrd="0" presId="urn:microsoft.com/office/officeart/2005/8/layout/chart3"/>
    <dgm:cxn modelId="{7197209B-8C77-434D-824C-4E875031021B}" type="presParOf" srcId="{F5EF333C-008B-4663-AABD-352AC827633C}" destId="{E0C24BD2-21EA-4128-899E-921B06309769}" srcOrd="0" destOrd="0" presId="urn:microsoft.com/office/officeart/2005/8/layout/chart3"/>
    <dgm:cxn modelId="{6AB9AFBD-AAAD-4B45-B4BD-9D6A05677580}" type="presParOf" srcId="{F5EF333C-008B-4663-AABD-352AC827633C}" destId="{05CE0499-CF92-4F80-9A38-3A8D23FB4D00}" srcOrd="1" destOrd="0" presId="urn:microsoft.com/office/officeart/2005/8/layout/chart3"/>
    <dgm:cxn modelId="{8CA95269-DB50-482A-8DAC-C40BE1FFD8B0}" type="presParOf" srcId="{F5EF333C-008B-4663-AABD-352AC827633C}" destId="{80FE83B0-567B-4232-B7A9-3FC8F9D04E43}" srcOrd="2" destOrd="0" presId="urn:microsoft.com/office/officeart/2005/8/layout/chart3"/>
    <dgm:cxn modelId="{A6ED4785-A267-4D76-9825-BE3FD039CFEA}" type="presParOf" srcId="{F5EF333C-008B-4663-AABD-352AC827633C}" destId="{26EEB833-9B54-40D8-91C9-A63124F9F2BC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FEE45D-7949-4AE4-BCA8-DF6001F5A34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B71818A0-B64D-49B5-B1F0-549EBCB4C65C}">
      <dgm:prSet phldrT="[Text]"/>
      <dgm:spPr>
        <a:ln w="38100">
          <a:solidFill>
            <a:schemeClr val="tx2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Food hygiene </a:t>
          </a:r>
          <a:endParaRPr lang="it-IT" dirty="0"/>
        </a:p>
      </dgm:t>
    </dgm:pt>
    <dgm:pt modelId="{5B11FBA7-6706-48FE-8743-0F6B3BC28883}" type="parTrans" cxnId="{D98BDBE7-365F-402B-8DFF-BF521D839A53}">
      <dgm:prSet/>
      <dgm:spPr/>
      <dgm:t>
        <a:bodyPr/>
        <a:lstStyle/>
        <a:p>
          <a:endParaRPr lang="it-IT"/>
        </a:p>
      </dgm:t>
    </dgm:pt>
    <dgm:pt modelId="{5727F92B-4821-4B82-BAB7-16E6E0134B98}" type="sibTrans" cxnId="{D98BDBE7-365F-402B-8DFF-BF521D839A53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it-IT"/>
        </a:p>
      </dgm:t>
    </dgm:pt>
    <dgm:pt modelId="{B3E7D012-5856-4674-9D58-C2A37BBAE2E8}">
      <dgm:prSet phldrT="[Text]"/>
      <dgm:spPr>
        <a:ln w="38100">
          <a:solidFill>
            <a:schemeClr val="tx2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is essential at every stage </a:t>
          </a:r>
          <a:endParaRPr lang="it-IT" dirty="0"/>
        </a:p>
      </dgm:t>
    </dgm:pt>
    <dgm:pt modelId="{B3684DBA-A3CF-4BC8-A250-835893C087F9}" type="parTrans" cxnId="{32FDCF1B-1322-402C-A862-9A484F4A9FB9}">
      <dgm:prSet/>
      <dgm:spPr/>
      <dgm:t>
        <a:bodyPr/>
        <a:lstStyle/>
        <a:p>
          <a:endParaRPr lang="it-IT"/>
        </a:p>
      </dgm:t>
    </dgm:pt>
    <dgm:pt modelId="{3CD61597-5BEB-41CD-8785-61AC1B8FF144}" type="sibTrans" cxnId="{32FDCF1B-1322-402C-A862-9A484F4A9FB9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it-IT"/>
        </a:p>
      </dgm:t>
    </dgm:pt>
    <dgm:pt modelId="{9DEF5DB0-4A55-403E-8D70-45A69687B4EE}">
      <dgm:prSet phldrT="[Text]"/>
      <dgm:spPr>
        <a:ln w="38100">
          <a:solidFill>
            <a:schemeClr val="tx2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to ensure food safety and quality</a:t>
          </a:r>
          <a:endParaRPr lang="it-IT" dirty="0"/>
        </a:p>
      </dgm:t>
    </dgm:pt>
    <dgm:pt modelId="{3823A77B-CACF-4156-8080-B480EC4A4CF4}" type="parTrans" cxnId="{035A328C-E73B-403C-8A1A-A785097A2AA4}">
      <dgm:prSet/>
      <dgm:spPr/>
      <dgm:t>
        <a:bodyPr/>
        <a:lstStyle/>
        <a:p>
          <a:endParaRPr lang="it-IT"/>
        </a:p>
      </dgm:t>
    </dgm:pt>
    <dgm:pt modelId="{2871FFD7-65D8-4F97-9040-CB027E569BB7}" type="sibTrans" cxnId="{035A328C-E73B-403C-8A1A-A785097A2AA4}">
      <dgm:prSet/>
      <dgm:spPr/>
      <dgm:t>
        <a:bodyPr/>
        <a:lstStyle/>
        <a:p>
          <a:endParaRPr lang="it-IT"/>
        </a:p>
      </dgm:t>
    </dgm:pt>
    <dgm:pt modelId="{E871F573-7E34-4C88-93E3-31B96A9EF3CE}" type="pres">
      <dgm:prSet presAssocID="{5FFEE45D-7949-4AE4-BCA8-DF6001F5A346}" presName="Name0" presStyleCnt="0">
        <dgm:presLayoutVars>
          <dgm:dir/>
          <dgm:resizeHandles val="exact"/>
        </dgm:presLayoutVars>
      </dgm:prSet>
      <dgm:spPr/>
    </dgm:pt>
    <dgm:pt modelId="{8FEAFE32-C4CA-49D8-BEEF-C6829AECA152}" type="pres">
      <dgm:prSet presAssocID="{B71818A0-B64D-49B5-B1F0-549EBCB4C65C}" presName="node" presStyleLbl="node1" presStyleIdx="0" presStyleCnt="3">
        <dgm:presLayoutVars>
          <dgm:bulletEnabled val="1"/>
        </dgm:presLayoutVars>
      </dgm:prSet>
      <dgm:spPr/>
    </dgm:pt>
    <dgm:pt modelId="{841DBD11-371A-4B7F-9C05-0FC0A1EAD32B}" type="pres">
      <dgm:prSet presAssocID="{5727F92B-4821-4B82-BAB7-16E6E0134B98}" presName="sibTrans" presStyleLbl="sibTrans2D1" presStyleIdx="0" presStyleCnt="2"/>
      <dgm:spPr/>
    </dgm:pt>
    <dgm:pt modelId="{6D094664-6391-45CE-AF2B-B70521FC4E3D}" type="pres">
      <dgm:prSet presAssocID="{5727F92B-4821-4B82-BAB7-16E6E0134B98}" presName="connectorText" presStyleLbl="sibTrans2D1" presStyleIdx="0" presStyleCnt="2"/>
      <dgm:spPr/>
    </dgm:pt>
    <dgm:pt modelId="{93D5F3C2-F4F6-4CA4-9804-C1BB585EFF64}" type="pres">
      <dgm:prSet presAssocID="{B3E7D012-5856-4674-9D58-C2A37BBAE2E8}" presName="node" presStyleLbl="node1" presStyleIdx="1" presStyleCnt="3">
        <dgm:presLayoutVars>
          <dgm:bulletEnabled val="1"/>
        </dgm:presLayoutVars>
      </dgm:prSet>
      <dgm:spPr/>
    </dgm:pt>
    <dgm:pt modelId="{24C7B65D-83FF-43DC-AB31-C3947EF059F5}" type="pres">
      <dgm:prSet presAssocID="{3CD61597-5BEB-41CD-8785-61AC1B8FF144}" presName="sibTrans" presStyleLbl="sibTrans2D1" presStyleIdx="1" presStyleCnt="2"/>
      <dgm:spPr/>
    </dgm:pt>
    <dgm:pt modelId="{743169D0-6151-47A7-A9F5-87D5FB801551}" type="pres">
      <dgm:prSet presAssocID="{3CD61597-5BEB-41CD-8785-61AC1B8FF144}" presName="connectorText" presStyleLbl="sibTrans2D1" presStyleIdx="1" presStyleCnt="2"/>
      <dgm:spPr/>
    </dgm:pt>
    <dgm:pt modelId="{C68578C9-6B50-4648-8D80-8BFF792DB726}" type="pres">
      <dgm:prSet presAssocID="{9DEF5DB0-4A55-403E-8D70-45A69687B4EE}" presName="node" presStyleLbl="node1" presStyleIdx="2" presStyleCnt="3">
        <dgm:presLayoutVars>
          <dgm:bulletEnabled val="1"/>
        </dgm:presLayoutVars>
      </dgm:prSet>
      <dgm:spPr/>
    </dgm:pt>
  </dgm:ptLst>
  <dgm:cxnLst>
    <dgm:cxn modelId="{32FDCF1B-1322-402C-A862-9A484F4A9FB9}" srcId="{5FFEE45D-7949-4AE4-BCA8-DF6001F5A346}" destId="{B3E7D012-5856-4674-9D58-C2A37BBAE2E8}" srcOrd="1" destOrd="0" parTransId="{B3684DBA-A3CF-4BC8-A250-835893C087F9}" sibTransId="{3CD61597-5BEB-41CD-8785-61AC1B8FF144}"/>
    <dgm:cxn modelId="{C64FDE1E-5A3B-485A-BF80-CB33DF15CED9}" type="presOf" srcId="{5727F92B-4821-4B82-BAB7-16E6E0134B98}" destId="{6D094664-6391-45CE-AF2B-B70521FC4E3D}" srcOrd="1" destOrd="0" presId="urn:microsoft.com/office/officeart/2005/8/layout/process1"/>
    <dgm:cxn modelId="{99DC161F-9EED-43C9-AAEB-FD9E83A91200}" type="presOf" srcId="{B3E7D012-5856-4674-9D58-C2A37BBAE2E8}" destId="{93D5F3C2-F4F6-4CA4-9804-C1BB585EFF64}" srcOrd="0" destOrd="0" presId="urn:microsoft.com/office/officeart/2005/8/layout/process1"/>
    <dgm:cxn modelId="{2AB56665-FA04-464D-BFA0-9C9D409D3C9C}" type="presOf" srcId="{5FFEE45D-7949-4AE4-BCA8-DF6001F5A346}" destId="{E871F573-7E34-4C88-93E3-31B96A9EF3CE}" srcOrd="0" destOrd="0" presId="urn:microsoft.com/office/officeart/2005/8/layout/process1"/>
    <dgm:cxn modelId="{5E3EF169-36B4-4DD7-96CF-A71961BCF953}" type="presOf" srcId="{3CD61597-5BEB-41CD-8785-61AC1B8FF144}" destId="{743169D0-6151-47A7-A9F5-87D5FB801551}" srcOrd="1" destOrd="0" presId="urn:microsoft.com/office/officeart/2005/8/layout/process1"/>
    <dgm:cxn modelId="{035A328C-E73B-403C-8A1A-A785097A2AA4}" srcId="{5FFEE45D-7949-4AE4-BCA8-DF6001F5A346}" destId="{9DEF5DB0-4A55-403E-8D70-45A69687B4EE}" srcOrd="2" destOrd="0" parTransId="{3823A77B-CACF-4156-8080-B480EC4A4CF4}" sibTransId="{2871FFD7-65D8-4F97-9040-CB027E569BB7}"/>
    <dgm:cxn modelId="{51F616A1-6E14-4415-8C47-0FD5999D7B47}" type="presOf" srcId="{B71818A0-B64D-49B5-B1F0-549EBCB4C65C}" destId="{8FEAFE32-C4CA-49D8-BEEF-C6829AECA152}" srcOrd="0" destOrd="0" presId="urn:microsoft.com/office/officeart/2005/8/layout/process1"/>
    <dgm:cxn modelId="{AD4717A1-429B-4610-B015-2118350BB73E}" type="presOf" srcId="{9DEF5DB0-4A55-403E-8D70-45A69687B4EE}" destId="{C68578C9-6B50-4648-8D80-8BFF792DB726}" srcOrd="0" destOrd="0" presId="urn:microsoft.com/office/officeart/2005/8/layout/process1"/>
    <dgm:cxn modelId="{D98BDBE7-365F-402B-8DFF-BF521D839A53}" srcId="{5FFEE45D-7949-4AE4-BCA8-DF6001F5A346}" destId="{B71818A0-B64D-49B5-B1F0-549EBCB4C65C}" srcOrd="0" destOrd="0" parTransId="{5B11FBA7-6706-48FE-8743-0F6B3BC28883}" sibTransId="{5727F92B-4821-4B82-BAB7-16E6E0134B98}"/>
    <dgm:cxn modelId="{46876FED-4B39-4DE9-81F4-37DBF4C3FF58}" type="presOf" srcId="{3CD61597-5BEB-41CD-8785-61AC1B8FF144}" destId="{24C7B65D-83FF-43DC-AB31-C3947EF059F5}" srcOrd="0" destOrd="0" presId="urn:microsoft.com/office/officeart/2005/8/layout/process1"/>
    <dgm:cxn modelId="{10DBB1F2-2D93-41F4-B750-0C6E3B06D7CE}" type="presOf" srcId="{5727F92B-4821-4B82-BAB7-16E6E0134B98}" destId="{841DBD11-371A-4B7F-9C05-0FC0A1EAD32B}" srcOrd="0" destOrd="0" presId="urn:microsoft.com/office/officeart/2005/8/layout/process1"/>
    <dgm:cxn modelId="{D82FDE4E-A37C-469C-871D-808DB13F0AC7}" type="presParOf" srcId="{E871F573-7E34-4C88-93E3-31B96A9EF3CE}" destId="{8FEAFE32-C4CA-49D8-BEEF-C6829AECA152}" srcOrd="0" destOrd="0" presId="urn:microsoft.com/office/officeart/2005/8/layout/process1"/>
    <dgm:cxn modelId="{352CFC16-1E79-4ED0-80E7-D5BD28014CB7}" type="presParOf" srcId="{E871F573-7E34-4C88-93E3-31B96A9EF3CE}" destId="{841DBD11-371A-4B7F-9C05-0FC0A1EAD32B}" srcOrd="1" destOrd="0" presId="urn:microsoft.com/office/officeart/2005/8/layout/process1"/>
    <dgm:cxn modelId="{C4EEA3C5-2DD9-4033-AF7A-D3B407602412}" type="presParOf" srcId="{841DBD11-371A-4B7F-9C05-0FC0A1EAD32B}" destId="{6D094664-6391-45CE-AF2B-B70521FC4E3D}" srcOrd="0" destOrd="0" presId="urn:microsoft.com/office/officeart/2005/8/layout/process1"/>
    <dgm:cxn modelId="{E8E1B2AF-E370-4E58-BD3E-0DB8F786AD21}" type="presParOf" srcId="{E871F573-7E34-4C88-93E3-31B96A9EF3CE}" destId="{93D5F3C2-F4F6-4CA4-9804-C1BB585EFF64}" srcOrd="2" destOrd="0" presId="urn:microsoft.com/office/officeart/2005/8/layout/process1"/>
    <dgm:cxn modelId="{01592F33-5A6C-4266-848B-BEE0D5B54992}" type="presParOf" srcId="{E871F573-7E34-4C88-93E3-31B96A9EF3CE}" destId="{24C7B65D-83FF-43DC-AB31-C3947EF059F5}" srcOrd="3" destOrd="0" presId="urn:microsoft.com/office/officeart/2005/8/layout/process1"/>
    <dgm:cxn modelId="{2C78E567-847E-473C-ACE0-7927C7C09FD7}" type="presParOf" srcId="{24C7B65D-83FF-43DC-AB31-C3947EF059F5}" destId="{743169D0-6151-47A7-A9F5-87D5FB801551}" srcOrd="0" destOrd="0" presId="urn:microsoft.com/office/officeart/2005/8/layout/process1"/>
    <dgm:cxn modelId="{6743F214-53E5-4858-BD62-477E0BAB1082}" type="presParOf" srcId="{E871F573-7E34-4C88-93E3-31B96A9EF3CE}" destId="{C68578C9-6B50-4648-8D80-8BFF792DB7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38C184-E70C-4C91-B091-19BF26A4EBA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05675C96-30FC-4245-B73E-2A713E679ED9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A lack of hygiene </a:t>
          </a:r>
          <a:endParaRPr lang="it-IT" dirty="0"/>
        </a:p>
      </dgm:t>
    </dgm:pt>
    <dgm:pt modelId="{88457E6A-6C84-460B-BA15-48E51C4A3318}" type="parTrans" cxnId="{1457F149-E536-4C97-AC0A-8579B1EFFCDB}">
      <dgm:prSet/>
      <dgm:spPr/>
      <dgm:t>
        <a:bodyPr/>
        <a:lstStyle/>
        <a:p>
          <a:endParaRPr lang="it-IT"/>
        </a:p>
      </dgm:t>
    </dgm:pt>
    <dgm:pt modelId="{7DCBDE75-8288-4CE7-98F3-60A221DE0190}" type="sibTrans" cxnId="{1457F149-E536-4C97-AC0A-8579B1EFFCDB}">
      <dgm:prSet/>
      <dgm:spPr/>
      <dgm:t>
        <a:bodyPr/>
        <a:lstStyle/>
        <a:p>
          <a:endParaRPr lang="it-IT"/>
        </a:p>
      </dgm:t>
    </dgm:pt>
    <dgm:pt modelId="{355C1E4D-F1FB-4CBF-8661-802017B8123E}" type="asst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can lead to food-borne illnesses caused by </a:t>
          </a:r>
          <a:endParaRPr lang="it-IT" dirty="0"/>
        </a:p>
      </dgm:t>
    </dgm:pt>
    <dgm:pt modelId="{7C947385-1CC3-4738-8CF1-0611900E7246}" type="parTrans" cxnId="{CD151505-9472-4BDE-A509-843B80D39B58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DCEC77DC-215E-4572-9C0F-8487F8683FD0}" type="sibTrans" cxnId="{CD151505-9472-4BDE-A509-843B80D39B58}">
      <dgm:prSet/>
      <dgm:spPr/>
      <dgm:t>
        <a:bodyPr/>
        <a:lstStyle/>
        <a:p>
          <a:endParaRPr lang="it-IT"/>
        </a:p>
      </dgm:t>
    </dgm:pt>
    <dgm:pt modelId="{FA2B06A4-6B90-49AA-A69D-DFCDE858C332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bacteria</a:t>
          </a:r>
          <a:endParaRPr lang="it-IT" dirty="0"/>
        </a:p>
      </dgm:t>
    </dgm:pt>
    <dgm:pt modelId="{5707EA2C-ED56-4207-ABF0-7806210E7B93}" type="parTrans" cxnId="{607033A3-6C07-4E08-A684-8A1D9E232EF0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D9FC6CD2-0E41-4F7C-A4BC-2F98970727B5}" type="sibTrans" cxnId="{607033A3-6C07-4E08-A684-8A1D9E232EF0}">
      <dgm:prSet/>
      <dgm:spPr/>
      <dgm:t>
        <a:bodyPr/>
        <a:lstStyle/>
        <a:p>
          <a:endParaRPr lang="it-IT"/>
        </a:p>
      </dgm:t>
    </dgm:pt>
    <dgm:pt modelId="{D9A744B5-B1EE-4E9F-A1B0-43EA36C7EC55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viruses</a:t>
          </a:r>
          <a:endParaRPr lang="it-IT" dirty="0"/>
        </a:p>
      </dgm:t>
    </dgm:pt>
    <dgm:pt modelId="{3B9492CE-BE97-4749-A3A6-53A60326793F}" type="parTrans" cxnId="{D9206905-6C45-4E5F-A85C-04F686AB087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38B1C317-F047-4C0B-95A0-7DBB098CEC25}" type="sibTrans" cxnId="{D9206905-6C45-4E5F-A85C-04F686AB087A}">
      <dgm:prSet/>
      <dgm:spPr/>
      <dgm:t>
        <a:bodyPr/>
        <a:lstStyle/>
        <a:p>
          <a:endParaRPr lang="it-IT"/>
        </a:p>
      </dgm:t>
    </dgm:pt>
    <dgm:pt modelId="{94E77EE5-4C78-49E7-A44A-8DA3872B2CF5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parasites</a:t>
          </a:r>
          <a:endParaRPr lang="it-IT" dirty="0"/>
        </a:p>
      </dgm:t>
    </dgm:pt>
    <dgm:pt modelId="{749881E6-A67F-49DB-AB17-C4D4A6DD3DAB}" type="parTrans" cxnId="{BF14AA68-3F82-4B01-AC50-67C046B6533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C2FC3266-84D4-46DF-A448-EDD9B46B75A0}" type="sibTrans" cxnId="{BF14AA68-3F82-4B01-AC50-67C046B6533F}">
      <dgm:prSet/>
      <dgm:spPr/>
      <dgm:t>
        <a:bodyPr/>
        <a:lstStyle/>
        <a:p>
          <a:endParaRPr lang="it-IT"/>
        </a:p>
      </dgm:t>
    </dgm:pt>
    <dgm:pt modelId="{884803CB-E52F-4436-B787-3E19ECF2ED24}" type="pres">
      <dgm:prSet presAssocID="{D838C184-E70C-4C91-B091-19BF26A4EB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93738F-5324-4E59-8D37-89CC155D2246}" type="pres">
      <dgm:prSet presAssocID="{05675C96-30FC-4245-B73E-2A713E679ED9}" presName="hierRoot1" presStyleCnt="0">
        <dgm:presLayoutVars>
          <dgm:hierBranch val="init"/>
        </dgm:presLayoutVars>
      </dgm:prSet>
      <dgm:spPr/>
    </dgm:pt>
    <dgm:pt modelId="{9DDA2053-19FA-474D-9A82-1D6E20E07DEA}" type="pres">
      <dgm:prSet presAssocID="{05675C96-30FC-4245-B73E-2A713E679ED9}" presName="rootComposite1" presStyleCnt="0"/>
      <dgm:spPr/>
    </dgm:pt>
    <dgm:pt modelId="{F68F5B8F-641A-4478-95E3-51F45103CDEE}" type="pres">
      <dgm:prSet presAssocID="{05675C96-30FC-4245-B73E-2A713E679ED9}" presName="rootText1" presStyleLbl="node0" presStyleIdx="0" presStyleCnt="1">
        <dgm:presLayoutVars>
          <dgm:chPref val="3"/>
        </dgm:presLayoutVars>
      </dgm:prSet>
      <dgm:spPr/>
    </dgm:pt>
    <dgm:pt modelId="{DED544E3-D17D-4292-ADBC-08A82A0A9A96}" type="pres">
      <dgm:prSet presAssocID="{05675C96-30FC-4245-B73E-2A713E679ED9}" presName="rootConnector1" presStyleLbl="node1" presStyleIdx="0" presStyleCnt="0"/>
      <dgm:spPr/>
    </dgm:pt>
    <dgm:pt modelId="{7600D413-DD20-47EA-B442-4DE58642DE55}" type="pres">
      <dgm:prSet presAssocID="{05675C96-30FC-4245-B73E-2A713E679ED9}" presName="hierChild2" presStyleCnt="0"/>
      <dgm:spPr/>
    </dgm:pt>
    <dgm:pt modelId="{41F85497-46CB-43EC-98C9-30FC0CB149C7}" type="pres">
      <dgm:prSet presAssocID="{5707EA2C-ED56-4207-ABF0-7806210E7B93}" presName="Name37" presStyleLbl="parChTrans1D2" presStyleIdx="0" presStyleCnt="4"/>
      <dgm:spPr/>
    </dgm:pt>
    <dgm:pt modelId="{9C563E84-9416-4B44-8150-AE5E3B0E315A}" type="pres">
      <dgm:prSet presAssocID="{FA2B06A4-6B90-49AA-A69D-DFCDE858C332}" presName="hierRoot2" presStyleCnt="0">
        <dgm:presLayoutVars>
          <dgm:hierBranch val="init"/>
        </dgm:presLayoutVars>
      </dgm:prSet>
      <dgm:spPr/>
    </dgm:pt>
    <dgm:pt modelId="{77F2906D-B67E-4CC8-8D81-04AB6D8F1B95}" type="pres">
      <dgm:prSet presAssocID="{FA2B06A4-6B90-49AA-A69D-DFCDE858C332}" presName="rootComposite" presStyleCnt="0"/>
      <dgm:spPr/>
    </dgm:pt>
    <dgm:pt modelId="{BB6D06F4-1F2A-44A7-8257-D870196B4745}" type="pres">
      <dgm:prSet presAssocID="{FA2B06A4-6B90-49AA-A69D-DFCDE858C332}" presName="rootText" presStyleLbl="node2" presStyleIdx="0" presStyleCnt="3">
        <dgm:presLayoutVars>
          <dgm:chPref val="3"/>
        </dgm:presLayoutVars>
      </dgm:prSet>
      <dgm:spPr/>
    </dgm:pt>
    <dgm:pt modelId="{F9169633-0508-4E34-AE6D-F04FBBFED461}" type="pres">
      <dgm:prSet presAssocID="{FA2B06A4-6B90-49AA-A69D-DFCDE858C332}" presName="rootConnector" presStyleLbl="node2" presStyleIdx="0" presStyleCnt="3"/>
      <dgm:spPr/>
    </dgm:pt>
    <dgm:pt modelId="{AC9EFFF1-26ED-44C6-BB49-8A14266A484E}" type="pres">
      <dgm:prSet presAssocID="{FA2B06A4-6B90-49AA-A69D-DFCDE858C332}" presName="hierChild4" presStyleCnt="0"/>
      <dgm:spPr/>
    </dgm:pt>
    <dgm:pt modelId="{9AE3A3B4-D98C-4739-8B46-8D20FB7BF278}" type="pres">
      <dgm:prSet presAssocID="{FA2B06A4-6B90-49AA-A69D-DFCDE858C332}" presName="hierChild5" presStyleCnt="0"/>
      <dgm:spPr/>
    </dgm:pt>
    <dgm:pt modelId="{89F85F0D-BBD1-44BD-B01D-D8FDD9A82F38}" type="pres">
      <dgm:prSet presAssocID="{3B9492CE-BE97-4749-A3A6-53A60326793F}" presName="Name37" presStyleLbl="parChTrans1D2" presStyleIdx="1" presStyleCnt="4"/>
      <dgm:spPr/>
    </dgm:pt>
    <dgm:pt modelId="{EA53DA8C-CAAE-4557-A0CB-D89306722A46}" type="pres">
      <dgm:prSet presAssocID="{D9A744B5-B1EE-4E9F-A1B0-43EA36C7EC55}" presName="hierRoot2" presStyleCnt="0">
        <dgm:presLayoutVars>
          <dgm:hierBranch val="init"/>
        </dgm:presLayoutVars>
      </dgm:prSet>
      <dgm:spPr/>
    </dgm:pt>
    <dgm:pt modelId="{AADF8BF1-99A1-4CBF-BDD6-1BA46543D8CA}" type="pres">
      <dgm:prSet presAssocID="{D9A744B5-B1EE-4E9F-A1B0-43EA36C7EC55}" presName="rootComposite" presStyleCnt="0"/>
      <dgm:spPr/>
    </dgm:pt>
    <dgm:pt modelId="{C5A6D0A5-5A02-459D-BC2F-C393A4048D47}" type="pres">
      <dgm:prSet presAssocID="{D9A744B5-B1EE-4E9F-A1B0-43EA36C7EC55}" presName="rootText" presStyleLbl="node2" presStyleIdx="1" presStyleCnt="3">
        <dgm:presLayoutVars>
          <dgm:chPref val="3"/>
        </dgm:presLayoutVars>
      </dgm:prSet>
      <dgm:spPr/>
    </dgm:pt>
    <dgm:pt modelId="{E64BE6CE-473E-4CD5-A987-16ED50A04E38}" type="pres">
      <dgm:prSet presAssocID="{D9A744B5-B1EE-4E9F-A1B0-43EA36C7EC55}" presName="rootConnector" presStyleLbl="node2" presStyleIdx="1" presStyleCnt="3"/>
      <dgm:spPr/>
    </dgm:pt>
    <dgm:pt modelId="{E6D1675B-6D44-47EB-A921-E103F0CC8801}" type="pres">
      <dgm:prSet presAssocID="{D9A744B5-B1EE-4E9F-A1B0-43EA36C7EC55}" presName="hierChild4" presStyleCnt="0"/>
      <dgm:spPr/>
    </dgm:pt>
    <dgm:pt modelId="{955E3CCF-16CE-40EA-BC3B-AD1BD21FDB71}" type="pres">
      <dgm:prSet presAssocID="{D9A744B5-B1EE-4E9F-A1B0-43EA36C7EC55}" presName="hierChild5" presStyleCnt="0"/>
      <dgm:spPr/>
    </dgm:pt>
    <dgm:pt modelId="{C30400BA-A098-4DD4-8AB3-5BCB5D15B682}" type="pres">
      <dgm:prSet presAssocID="{749881E6-A67F-49DB-AB17-C4D4A6DD3DAB}" presName="Name37" presStyleLbl="parChTrans1D2" presStyleIdx="2" presStyleCnt="4"/>
      <dgm:spPr/>
    </dgm:pt>
    <dgm:pt modelId="{2C76B47C-8420-4C27-A14E-DBA86E3F826D}" type="pres">
      <dgm:prSet presAssocID="{94E77EE5-4C78-49E7-A44A-8DA3872B2CF5}" presName="hierRoot2" presStyleCnt="0">
        <dgm:presLayoutVars>
          <dgm:hierBranch val="init"/>
        </dgm:presLayoutVars>
      </dgm:prSet>
      <dgm:spPr/>
    </dgm:pt>
    <dgm:pt modelId="{769656F3-0813-4EE7-852C-D24521DBCE0B}" type="pres">
      <dgm:prSet presAssocID="{94E77EE5-4C78-49E7-A44A-8DA3872B2CF5}" presName="rootComposite" presStyleCnt="0"/>
      <dgm:spPr/>
    </dgm:pt>
    <dgm:pt modelId="{72989D78-5CCF-402C-BB34-AA7356620077}" type="pres">
      <dgm:prSet presAssocID="{94E77EE5-4C78-49E7-A44A-8DA3872B2CF5}" presName="rootText" presStyleLbl="node2" presStyleIdx="2" presStyleCnt="3">
        <dgm:presLayoutVars>
          <dgm:chPref val="3"/>
        </dgm:presLayoutVars>
      </dgm:prSet>
      <dgm:spPr/>
    </dgm:pt>
    <dgm:pt modelId="{91F6CC9A-A2E5-42AC-AE44-534D46769D58}" type="pres">
      <dgm:prSet presAssocID="{94E77EE5-4C78-49E7-A44A-8DA3872B2CF5}" presName="rootConnector" presStyleLbl="node2" presStyleIdx="2" presStyleCnt="3"/>
      <dgm:spPr/>
    </dgm:pt>
    <dgm:pt modelId="{F9E82BD6-58BD-4D95-930A-706FFD2367A3}" type="pres">
      <dgm:prSet presAssocID="{94E77EE5-4C78-49E7-A44A-8DA3872B2CF5}" presName="hierChild4" presStyleCnt="0"/>
      <dgm:spPr/>
    </dgm:pt>
    <dgm:pt modelId="{3398997D-6A5A-4F83-9306-859A350CCE90}" type="pres">
      <dgm:prSet presAssocID="{94E77EE5-4C78-49E7-A44A-8DA3872B2CF5}" presName="hierChild5" presStyleCnt="0"/>
      <dgm:spPr/>
    </dgm:pt>
    <dgm:pt modelId="{01C7B098-A0E2-4825-A118-DDE19E0B31A2}" type="pres">
      <dgm:prSet presAssocID="{05675C96-30FC-4245-B73E-2A713E679ED9}" presName="hierChild3" presStyleCnt="0"/>
      <dgm:spPr/>
    </dgm:pt>
    <dgm:pt modelId="{BB1915CE-595C-48FC-AC71-F125FD065A30}" type="pres">
      <dgm:prSet presAssocID="{7C947385-1CC3-4738-8CF1-0611900E7246}" presName="Name111" presStyleLbl="parChTrans1D2" presStyleIdx="3" presStyleCnt="4"/>
      <dgm:spPr/>
    </dgm:pt>
    <dgm:pt modelId="{BAACECA3-D50A-4DFD-9CAE-0ED426A6C588}" type="pres">
      <dgm:prSet presAssocID="{355C1E4D-F1FB-4CBF-8661-802017B8123E}" presName="hierRoot3" presStyleCnt="0">
        <dgm:presLayoutVars>
          <dgm:hierBranch val="init"/>
        </dgm:presLayoutVars>
      </dgm:prSet>
      <dgm:spPr/>
    </dgm:pt>
    <dgm:pt modelId="{EBA18E14-72DF-4C08-9BD6-5A8E38F79767}" type="pres">
      <dgm:prSet presAssocID="{355C1E4D-F1FB-4CBF-8661-802017B8123E}" presName="rootComposite3" presStyleCnt="0"/>
      <dgm:spPr/>
    </dgm:pt>
    <dgm:pt modelId="{C1727DFA-6011-4353-95C2-88E22FA5B613}" type="pres">
      <dgm:prSet presAssocID="{355C1E4D-F1FB-4CBF-8661-802017B8123E}" presName="rootText3" presStyleLbl="asst1" presStyleIdx="0" presStyleCnt="1">
        <dgm:presLayoutVars>
          <dgm:chPref val="3"/>
        </dgm:presLayoutVars>
      </dgm:prSet>
      <dgm:spPr/>
    </dgm:pt>
    <dgm:pt modelId="{2D8F1FB7-4027-4E61-A146-0F2FC15267D9}" type="pres">
      <dgm:prSet presAssocID="{355C1E4D-F1FB-4CBF-8661-802017B8123E}" presName="rootConnector3" presStyleLbl="asst1" presStyleIdx="0" presStyleCnt="1"/>
      <dgm:spPr/>
    </dgm:pt>
    <dgm:pt modelId="{522C68D9-15CB-455A-9965-5E4ED28E3F39}" type="pres">
      <dgm:prSet presAssocID="{355C1E4D-F1FB-4CBF-8661-802017B8123E}" presName="hierChild6" presStyleCnt="0"/>
      <dgm:spPr/>
    </dgm:pt>
    <dgm:pt modelId="{EE56DE55-79E7-4972-8A64-970B14816ED7}" type="pres">
      <dgm:prSet presAssocID="{355C1E4D-F1FB-4CBF-8661-802017B8123E}" presName="hierChild7" presStyleCnt="0"/>
      <dgm:spPr/>
    </dgm:pt>
  </dgm:ptLst>
  <dgm:cxnLst>
    <dgm:cxn modelId="{CD151505-9472-4BDE-A509-843B80D39B58}" srcId="{05675C96-30FC-4245-B73E-2A713E679ED9}" destId="{355C1E4D-F1FB-4CBF-8661-802017B8123E}" srcOrd="0" destOrd="0" parTransId="{7C947385-1CC3-4738-8CF1-0611900E7246}" sibTransId="{DCEC77DC-215E-4572-9C0F-8487F8683FD0}"/>
    <dgm:cxn modelId="{D9206905-6C45-4E5F-A85C-04F686AB087A}" srcId="{05675C96-30FC-4245-B73E-2A713E679ED9}" destId="{D9A744B5-B1EE-4E9F-A1B0-43EA36C7EC55}" srcOrd="2" destOrd="0" parTransId="{3B9492CE-BE97-4749-A3A6-53A60326793F}" sibTransId="{38B1C317-F047-4C0B-95A0-7DBB098CEC25}"/>
    <dgm:cxn modelId="{1B9BF707-40FE-4CEB-B83E-57F31616E1FB}" type="presOf" srcId="{D838C184-E70C-4C91-B091-19BF26A4EBA8}" destId="{884803CB-E52F-4436-B787-3E19ECF2ED24}" srcOrd="0" destOrd="0" presId="urn:microsoft.com/office/officeart/2005/8/layout/orgChart1"/>
    <dgm:cxn modelId="{6411ED23-C880-4552-AE60-8487C1258EAE}" type="presOf" srcId="{FA2B06A4-6B90-49AA-A69D-DFCDE858C332}" destId="{F9169633-0508-4E34-AE6D-F04FBBFED461}" srcOrd="1" destOrd="0" presId="urn:microsoft.com/office/officeart/2005/8/layout/orgChart1"/>
    <dgm:cxn modelId="{C846C144-DD1B-454C-853A-E9B3616399D5}" type="presOf" srcId="{355C1E4D-F1FB-4CBF-8661-802017B8123E}" destId="{2D8F1FB7-4027-4E61-A146-0F2FC15267D9}" srcOrd="1" destOrd="0" presId="urn:microsoft.com/office/officeart/2005/8/layout/orgChart1"/>
    <dgm:cxn modelId="{64A05446-1B45-45D9-A14C-7B12826FC635}" type="presOf" srcId="{749881E6-A67F-49DB-AB17-C4D4A6DD3DAB}" destId="{C30400BA-A098-4DD4-8AB3-5BCB5D15B682}" srcOrd="0" destOrd="0" presId="urn:microsoft.com/office/officeart/2005/8/layout/orgChart1"/>
    <dgm:cxn modelId="{BF14AA68-3F82-4B01-AC50-67C046B6533F}" srcId="{05675C96-30FC-4245-B73E-2A713E679ED9}" destId="{94E77EE5-4C78-49E7-A44A-8DA3872B2CF5}" srcOrd="3" destOrd="0" parTransId="{749881E6-A67F-49DB-AB17-C4D4A6DD3DAB}" sibTransId="{C2FC3266-84D4-46DF-A448-EDD9B46B75A0}"/>
    <dgm:cxn modelId="{1457F149-E536-4C97-AC0A-8579B1EFFCDB}" srcId="{D838C184-E70C-4C91-B091-19BF26A4EBA8}" destId="{05675C96-30FC-4245-B73E-2A713E679ED9}" srcOrd="0" destOrd="0" parTransId="{88457E6A-6C84-460B-BA15-48E51C4A3318}" sibTransId="{7DCBDE75-8288-4CE7-98F3-60A221DE0190}"/>
    <dgm:cxn modelId="{5C261F4D-48E6-4A1E-8E54-B2A1D3A1257F}" type="presOf" srcId="{94E77EE5-4C78-49E7-A44A-8DA3872B2CF5}" destId="{91F6CC9A-A2E5-42AC-AE44-534D46769D58}" srcOrd="1" destOrd="0" presId="urn:microsoft.com/office/officeart/2005/8/layout/orgChart1"/>
    <dgm:cxn modelId="{0820F771-5E49-40D3-AE6F-E3B7367E4EE3}" type="presOf" srcId="{D9A744B5-B1EE-4E9F-A1B0-43EA36C7EC55}" destId="{C5A6D0A5-5A02-459D-BC2F-C393A4048D47}" srcOrd="0" destOrd="0" presId="urn:microsoft.com/office/officeart/2005/8/layout/orgChart1"/>
    <dgm:cxn modelId="{F975D273-14B4-4814-A2ED-2C825D7A85C4}" type="presOf" srcId="{05675C96-30FC-4245-B73E-2A713E679ED9}" destId="{DED544E3-D17D-4292-ADBC-08A82A0A9A96}" srcOrd="1" destOrd="0" presId="urn:microsoft.com/office/officeart/2005/8/layout/orgChart1"/>
    <dgm:cxn modelId="{0C476458-39B9-4932-9926-7FB3708EAD82}" type="presOf" srcId="{D9A744B5-B1EE-4E9F-A1B0-43EA36C7EC55}" destId="{E64BE6CE-473E-4CD5-A987-16ED50A04E38}" srcOrd="1" destOrd="0" presId="urn:microsoft.com/office/officeart/2005/8/layout/orgChart1"/>
    <dgm:cxn modelId="{6CBE8058-4040-458F-8097-BC2E8E2E6864}" type="presOf" srcId="{94E77EE5-4C78-49E7-A44A-8DA3872B2CF5}" destId="{72989D78-5CCF-402C-BB34-AA7356620077}" srcOrd="0" destOrd="0" presId="urn:microsoft.com/office/officeart/2005/8/layout/orgChart1"/>
    <dgm:cxn modelId="{607033A3-6C07-4E08-A684-8A1D9E232EF0}" srcId="{05675C96-30FC-4245-B73E-2A713E679ED9}" destId="{FA2B06A4-6B90-49AA-A69D-DFCDE858C332}" srcOrd="1" destOrd="0" parTransId="{5707EA2C-ED56-4207-ABF0-7806210E7B93}" sibTransId="{D9FC6CD2-0E41-4F7C-A4BC-2F98970727B5}"/>
    <dgm:cxn modelId="{62B095A9-8787-4719-AE6F-16693CDE8FF7}" type="presOf" srcId="{05675C96-30FC-4245-B73E-2A713E679ED9}" destId="{F68F5B8F-641A-4478-95E3-51F45103CDEE}" srcOrd="0" destOrd="0" presId="urn:microsoft.com/office/officeart/2005/8/layout/orgChart1"/>
    <dgm:cxn modelId="{8396FFB4-775A-42AF-882E-1A78A133BE0C}" type="presOf" srcId="{3B9492CE-BE97-4749-A3A6-53A60326793F}" destId="{89F85F0D-BBD1-44BD-B01D-D8FDD9A82F38}" srcOrd="0" destOrd="0" presId="urn:microsoft.com/office/officeart/2005/8/layout/orgChart1"/>
    <dgm:cxn modelId="{1992A6CC-FCA6-48C0-8369-E48894FC0684}" type="presOf" srcId="{355C1E4D-F1FB-4CBF-8661-802017B8123E}" destId="{C1727DFA-6011-4353-95C2-88E22FA5B613}" srcOrd="0" destOrd="0" presId="urn:microsoft.com/office/officeart/2005/8/layout/orgChart1"/>
    <dgm:cxn modelId="{82D0A7CE-88E0-4012-A480-46C9DC651FDF}" type="presOf" srcId="{FA2B06A4-6B90-49AA-A69D-DFCDE858C332}" destId="{BB6D06F4-1F2A-44A7-8257-D870196B4745}" srcOrd="0" destOrd="0" presId="urn:microsoft.com/office/officeart/2005/8/layout/orgChart1"/>
    <dgm:cxn modelId="{457BF8CE-D03F-464D-802C-1C5DBF3253BC}" type="presOf" srcId="{5707EA2C-ED56-4207-ABF0-7806210E7B93}" destId="{41F85497-46CB-43EC-98C9-30FC0CB149C7}" srcOrd="0" destOrd="0" presId="urn:microsoft.com/office/officeart/2005/8/layout/orgChart1"/>
    <dgm:cxn modelId="{2E490DFA-2F46-433D-B7E2-412B0951E76D}" type="presOf" srcId="{7C947385-1CC3-4738-8CF1-0611900E7246}" destId="{BB1915CE-595C-48FC-AC71-F125FD065A30}" srcOrd="0" destOrd="0" presId="urn:microsoft.com/office/officeart/2005/8/layout/orgChart1"/>
    <dgm:cxn modelId="{3985E795-6F28-4572-B5C3-88CA1A6F967C}" type="presParOf" srcId="{884803CB-E52F-4436-B787-3E19ECF2ED24}" destId="{4D93738F-5324-4E59-8D37-89CC155D2246}" srcOrd="0" destOrd="0" presId="urn:microsoft.com/office/officeart/2005/8/layout/orgChart1"/>
    <dgm:cxn modelId="{B5148638-8AA8-4F0F-A47C-9BD3673DB7D5}" type="presParOf" srcId="{4D93738F-5324-4E59-8D37-89CC155D2246}" destId="{9DDA2053-19FA-474D-9A82-1D6E20E07DEA}" srcOrd="0" destOrd="0" presId="urn:microsoft.com/office/officeart/2005/8/layout/orgChart1"/>
    <dgm:cxn modelId="{8B5A961B-3692-4ACB-97B2-16CD0E0045DA}" type="presParOf" srcId="{9DDA2053-19FA-474D-9A82-1D6E20E07DEA}" destId="{F68F5B8F-641A-4478-95E3-51F45103CDEE}" srcOrd="0" destOrd="0" presId="urn:microsoft.com/office/officeart/2005/8/layout/orgChart1"/>
    <dgm:cxn modelId="{B950F205-9AE7-4D74-AF77-8BEF699BB32B}" type="presParOf" srcId="{9DDA2053-19FA-474D-9A82-1D6E20E07DEA}" destId="{DED544E3-D17D-4292-ADBC-08A82A0A9A96}" srcOrd="1" destOrd="0" presId="urn:microsoft.com/office/officeart/2005/8/layout/orgChart1"/>
    <dgm:cxn modelId="{90222564-C70E-4DD2-9D53-0B0A42A7D175}" type="presParOf" srcId="{4D93738F-5324-4E59-8D37-89CC155D2246}" destId="{7600D413-DD20-47EA-B442-4DE58642DE55}" srcOrd="1" destOrd="0" presId="urn:microsoft.com/office/officeart/2005/8/layout/orgChart1"/>
    <dgm:cxn modelId="{89E2A895-4392-4CEA-A9B2-6B96AB2E3053}" type="presParOf" srcId="{7600D413-DD20-47EA-B442-4DE58642DE55}" destId="{41F85497-46CB-43EC-98C9-30FC0CB149C7}" srcOrd="0" destOrd="0" presId="urn:microsoft.com/office/officeart/2005/8/layout/orgChart1"/>
    <dgm:cxn modelId="{8C879998-5EB0-4F57-915A-4ECB153952D9}" type="presParOf" srcId="{7600D413-DD20-47EA-B442-4DE58642DE55}" destId="{9C563E84-9416-4B44-8150-AE5E3B0E315A}" srcOrd="1" destOrd="0" presId="urn:microsoft.com/office/officeart/2005/8/layout/orgChart1"/>
    <dgm:cxn modelId="{D576A8A6-9DC5-42D8-9242-05DA5195F1A4}" type="presParOf" srcId="{9C563E84-9416-4B44-8150-AE5E3B0E315A}" destId="{77F2906D-B67E-4CC8-8D81-04AB6D8F1B95}" srcOrd="0" destOrd="0" presId="urn:microsoft.com/office/officeart/2005/8/layout/orgChart1"/>
    <dgm:cxn modelId="{554B1C97-ACA9-4A18-B913-EA4D1D1AD126}" type="presParOf" srcId="{77F2906D-B67E-4CC8-8D81-04AB6D8F1B95}" destId="{BB6D06F4-1F2A-44A7-8257-D870196B4745}" srcOrd="0" destOrd="0" presId="urn:microsoft.com/office/officeart/2005/8/layout/orgChart1"/>
    <dgm:cxn modelId="{78201966-45E0-4BDA-BA0D-7D611C697039}" type="presParOf" srcId="{77F2906D-B67E-4CC8-8D81-04AB6D8F1B95}" destId="{F9169633-0508-4E34-AE6D-F04FBBFED461}" srcOrd="1" destOrd="0" presId="urn:microsoft.com/office/officeart/2005/8/layout/orgChart1"/>
    <dgm:cxn modelId="{5A7FEFCD-6B30-493B-A279-2121F5901489}" type="presParOf" srcId="{9C563E84-9416-4B44-8150-AE5E3B0E315A}" destId="{AC9EFFF1-26ED-44C6-BB49-8A14266A484E}" srcOrd="1" destOrd="0" presId="urn:microsoft.com/office/officeart/2005/8/layout/orgChart1"/>
    <dgm:cxn modelId="{4F2434FF-FEED-4F1E-A886-7274A3E754A4}" type="presParOf" srcId="{9C563E84-9416-4B44-8150-AE5E3B0E315A}" destId="{9AE3A3B4-D98C-4739-8B46-8D20FB7BF278}" srcOrd="2" destOrd="0" presId="urn:microsoft.com/office/officeart/2005/8/layout/orgChart1"/>
    <dgm:cxn modelId="{F46FAF7E-4022-4261-9736-BEC15A9D23EC}" type="presParOf" srcId="{7600D413-DD20-47EA-B442-4DE58642DE55}" destId="{89F85F0D-BBD1-44BD-B01D-D8FDD9A82F38}" srcOrd="2" destOrd="0" presId="urn:microsoft.com/office/officeart/2005/8/layout/orgChart1"/>
    <dgm:cxn modelId="{EF15F12F-AD91-404E-85F8-18B3BDA5B2D3}" type="presParOf" srcId="{7600D413-DD20-47EA-B442-4DE58642DE55}" destId="{EA53DA8C-CAAE-4557-A0CB-D89306722A46}" srcOrd="3" destOrd="0" presId="urn:microsoft.com/office/officeart/2005/8/layout/orgChart1"/>
    <dgm:cxn modelId="{9E5ED9AB-F069-46A9-874F-5E6A5385BF88}" type="presParOf" srcId="{EA53DA8C-CAAE-4557-A0CB-D89306722A46}" destId="{AADF8BF1-99A1-4CBF-BDD6-1BA46543D8CA}" srcOrd="0" destOrd="0" presId="urn:microsoft.com/office/officeart/2005/8/layout/orgChart1"/>
    <dgm:cxn modelId="{A001B1D1-5545-4E3B-88B3-EAC090BDD417}" type="presParOf" srcId="{AADF8BF1-99A1-4CBF-BDD6-1BA46543D8CA}" destId="{C5A6D0A5-5A02-459D-BC2F-C393A4048D47}" srcOrd="0" destOrd="0" presId="urn:microsoft.com/office/officeart/2005/8/layout/orgChart1"/>
    <dgm:cxn modelId="{117CBBA5-5929-41F2-AB15-F436CD43438D}" type="presParOf" srcId="{AADF8BF1-99A1-4CBF-BDD6-1BA46543D8CA}" destId="{E64BE6CE-473E-4CD5-A987-16ED50A04E38}" srcOrd="1" destOrd="0" presId="urn:microsoft.com/office/officeart/2005/8/layout/orgChart1"/>
    <dgm:cxn modelId="{FE399A9A-E9F1-490E-864F-CBD69C88BF44}" type="presParOf" srcId="{EA53DA8C-CAAE-4557-A0CB-D89306722A46}" destId="{E6D1675B-6D44-47EB-A921-E103F0CC8801}" srcOrd="1" destOrd="0" presId="urn:microsoft.com/office/officeart/2005/8/layout/orgChart1"/>
    <dgm:cxn modelId="{140FCB29-CA3B-401C-9722-6B4DA0EBE105}" type="presParOf" srcId="{EA53DA8C-CAAE-4557-A0CB-D89306722A46}" destId="{955E3CCF-16CE-40EA-BC3B-AD1BD21FDB71}" srcOrd="2" destOrd="0" presId="urn:microsoft.com/office/officeart/2005/8/layout/orgChart1"/>
    <dgm:cxn modelId="{CD3F1D42-3F75-4BCE-8D68-B37FA8983796}" type="presParOf" srcId="{7600D413-DD20-47EA-B442-4DE58642DE55}" destId="{C30400BA-A098-4DD4-8AB3-5BCB5D15B682}" srcOrd="4" destOrd="0" presId="urn:microsoft.com/office/officeart/2005/8/layout/orgChart1"/>
    <dgm:cxn modelId="{68C8573C-7AA0-4C96-B79F-00EE52B7C09D}" type="presParOf" srcId="{7600D413-DD20-47EA-B442-4DE58642DE55}" destId="{2C76B47C-8420-4C27-A14E-DBA86E3F826D}" srcOrd="5" destOrd="0" presId="urn:microsoft.com/office/officeart/2005/8/layout/orgChart1"/>
    <dgm:cxn modelId="{FA892357-9D8E-49AD-80AC-8CE058497CBD}" type="presParOf" srcId="{2C76B47C-8420-4C27-A14E-DBA86E3F826D}" destId="{769656F3-0813-4EE7-852C-D24521DBCE0B}" srcOrd="0" destOrd="0" presId="urn:microsoft.com/office/officeart/2005/8/layout/orgChart1"/>
    <dgm:cxn modelId="{238770DE-1A6D-4FC0-885B-78FA80A963DD}" type="presParOf" srcId="{769656F3-0813-4EE7-852C-D24521DBCE0B}" destId="{72989D78-5CCF-402C-BB34-AA7356620077}" srcOrd="0" destOrd="0" presId="urn:microsoft.com/office/officeart/2005/8/layout/orgChart1"/>
    <dgm:cxn modelId="{0DFF23CD-2123-4E03-84D7-DC3A42F4E5C6}" type="presParOf" srcId="{769656F3-0813-4EE7-852C-D24521DBCE0B}" destId="{91F6CC9A-A2E5-42AC-AE44-534D46769D58}" srcOrd="1" destOrd="0" presId="urn:microsoft.com/office/officeart/2005/8/layout/orgChart1"/>
    <dgm:cxn modelId="{DE5F9424-18D3-4668-B064-74E06142D15E}" type="presParOf" srcId="{2C76B47C-8420-4C27-A14E-DBA86E3F826D}" destId="{F9E82BD6-58BD-4D95-930A-706FFD2367A3}" srcOrd="1" destOrd="0" presId="urn:microsoft.com/office/officeart/2005/8/layout/orgChart1"/>
    <dgm:cxn modelId="{4D91CC9A-E619-48B4-A336-33FBE9C38EA0}" type="presParOf" srcId="{2C76B47C-8420-4C27-A14E-DBA86E3F826D}" destId="{3398997D-6A5A-4F83-9306-859A350CCE90}" srcOrd="2" destOrd="0" presId="urn:microsoft.com/office/officeart/2005/8/layout/orgChart1"/>
    <dgm:cxn modelId="{66F44D03-54FE-499C-93E3-026EA2F4C072}" type="presParOf" srcId="{4D93738F-5324-4E59-8D37-89CC155D2246}" destId="{01C7B098-A0E2-4825-A118-DDE19E0B31A2}" srcOrd="2" destOrd="0" presId="urn:microsoft.com/office/officeart/2005/8/layout/orgChart1"/>
    <dgm:cxn modelId="{5E97E2C4-A2F0-4C00-B329-BAAD3E70712A}" type="presParOf" srcId="{01C7B098-A0E2-4825-A118-DDE19E0B31A2}" destId="{BB1915CE-595C-48FC-AC71-F125FD065A30}" srcOrd="0" destOrd="0" presId="urn:microsoft.com/office/officeart/2005/8/layout/orgChart1"/>
    <dgm:cxn modelId="{906E0BF7-7EA5-4DA2-B879-DDCE90AB695F}" type="presParOf" srcId="{01C7B098-A0E2-4825-A118-DDE19E0B31A2}" destId="{BAACECA3-D50A-4DFD-9CAE-0ED426A6C588}" srcOrd="1" destOrd="0" presId="urn:microsoft.com/office/officeart/2005/8/layout/orgChart1"/>
    <dgm:cxn modelId="{7640059F-3BF7-4505-AAD0-7FB2FEA8401C}" type="presParOf" srcId="{BAACECA3-D50A-4DFD-9CAE-0ED426A6C588}" destId="{EBA18E14-72DF-4C08-9BD6-5A8E38F79767}" srcOrd="0" destOrd="0" presId="urn:microsoft.com/office/officeart/2005/8/layout/orgChart1"/>
    <dgm:cxn modelId="{5629DDFE-8B48-486E-8321-CC35986CF386}" type="presParOf" srcId="{EBA18E14-72DF-4C08-9BD6-5A8E38F79767}" destId="{C1727DFA-6011-4353-95C2-88E22FA5B613}" srcOrd="0" destOrd="0" presId="urn:microsoft.com/office/officeart/2005/8/layout/orgChart1"/>
    <dgm:cxn modelId="{9713AC93-4AFE-42DE-8082-8FD9407DACEB}" type="presParOf" srcId="{EBA18E14-72DF-4C08-9BD6-5A8E38F79767}" destId="{2D8F1FB7-4027-4E61-A146-0F2FC15267D9}" srcOrd="1" destOrd="0" presId="urn:microsoft.com/office/officeart/2005/8/layout/orgChart1"/>
    <dgm:cxn modelId="{A56351B6-CA68-436B-8749-6531B6911366}" type="presParOf" srcId="{BAACECA3-D50A-4DFD-9CAE-0ED426A6C588}" destId="{522C68D9-15CB-455A-9965-5E4ED28E3F39}" srcOrd="1" destOrd="0" presId="urn:microsoft.com/office/officeart/2005/8/layout/orgChart1"/>
    <dgm:cxn modelId="{6F911F07-B416-47A3-94EE-ED6A8579917A}" type="presParOf" srcId="{BAACECA3-D50A-4DFD-9CAE-0ED426A6C588}" destId="{EE56DE55-79E7-4972-8A64-970B14816E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114864-42B2-4A38-BF21-CA5C4D569036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87C9324-E1EC-49E5-A39F-D901E61E9E65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Food hygiene plays a fundamental role in safeguarding public health</a:t>
          </a:r>
          <a:endParaRPr lang="it-IT" dirty="0"/>
        </a:p>
      </dgm:t>
    </dgm:pt>
    <dgm:pt modelId="{A1E882B5-CF94-46AD-883F-16287856A90A}" type="parTrans" cxnId="{3E30DB24-7C29-42F5-875D-A603C186CF1E}">
      <dgm:prSet/>
      <dgm:spPr/>
      <dgm:t>
        <a:bodyPr/>
        <a:lstStyle/>
        <a:p>
          <a:endParaRPr lang="it-IT"/>
        </a:p>
      </dgm:t>
    </dgm:pt>
    <dgm:pt modelId="{DEE49EC5-3DAE-46DE-AA80-4A3E6A121105}" type="sibTrans" cxnId="{3E30DB24-7C29-42F5-875D-A603C186CF1E}">
      <dgm:prSet/>
      <dgm:spPr/>
      <dgm:t>
        <a:bodyPr/>
        <a:lstStyle/>
        <a:p>
          <a:endParaRPr lang="it-IT"/>
        </a:p>
      </dgm:t>
    </dgm:pt>
    <dgm:pt modelId="{E5800F89-27A1-4463-BB43-DAA4A73EA77C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It extends beyond personal health to include economic stability and environmental sustainability</a:t>
          </a:r>
          <a:endParaRPr lang="it-IT" dirty="0"/>
        </a:p>
      </dgm:t>
    </dgm:pt>
    <dgm:pt modelId="{268D63C5-CDB5-401E-A457-EB55093EBBD8}" type="parTrans" cxnId="{95E04C5D-961F-4242-AC73-C1F43D156C4C}">
      <dgm:prSet/>
      <dgm:spPr/>
      <dgm:t>
        <a:bodyPr/>
        <a:lstStyle/>
        <a:p>
          <a:endParaRPr lang="it-IT"/>
        </a:p>
      </dgm:t>
    </dgm:pt>
    <dgm:pt modelId="{697E2A07-FF4A-4C13-88D2-1C06CF496609}" type="sibTrans" cxnId="{95E04C5D-961F-4242-AC73-C1F43D156C4C}">
      <dgm:prSet/>
      <dgm:spPr/>
      <dgm:t>
        <a:bodyPr/>
        <a:lstStyle/>
        <a:p>
          <a:endParaRPr lang="it-IT"/>
        </a:p>
      </dgm:t>
    </dgm:pt>
    <dgm:pt modelId="{2C8911F2-1B84-4EA6-95CA-04D5D8B0E890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Ethical principles in food hygiene are essential for a sustainable food system</a:t>
          </a:r>
          <a:endParaRPr lang="it-IT" dirty="0"/>
        </a:p>
      </dgm:t>
    </dgm:pt>
    <dgm:pt modelId="{AB0F58D5-9032-4205-BD96-951D3122F89C}" type="parTrans" cxnId="{B1E19ED3-CC0D-44FA-A037-EE71303CEBAD}">
      <dgm:prSet/>
      <dgm:spPr/>
      <dgm:t>
        <a:bodyPr/>
        <a:lstStyle/>
        <a:p>
          <a:endParaRPr lang="it-IT"/>
        </a:p>
      </dgm:t>
    </dgm:pt>
    <dgm:pt modelId="{2BF0DC8A-4AC7-46BF-B5DF-7204C39EAB84}" type="sibTrans" cxnId="{B1E19ED3-CC0D-44FA-A037-EE71303CEBAD}">
      <dgm:prSet/>
      <dgm:spPr/>
      <dgm:t>
        <a:bodyPr/>
        <a:lstStyle/>
        <a:p>
          <a:endParaRPr lang="it-IT"/>
        </a:p>
      </dgm:t>
    </dgm:pt>
    <dgm:pt modelId="{CDC0AFD1-4F36-4007-B1DC-3FE9AF489081}" type="pres">
      <dgm:prSet presAssocID="{28114864-42B2-4A38-BF21-CA5C4D569036}" presName="vert0" presStyleCnt="0">
        <dgm:presLayoutVars>
          <dgm:dir/>
          <dgm:animOne val="branch"/>
          <dgm:animLvl val="lvl"/>
        </dgm:presLayoutVars>
      </dgm:prSet>
      <dgm:spPr/>
    </dgm:pt>
    <dgm:pt modelId="{DC3F6E5A-B982-4C81-A001-3A9188C9B248}" type="pres">
      <dgm:prSet presAssocID="{587C9324-E1EC-49E5-A39F-D901E61E9E65}" presName="thickLine" presStyleLbl="alignNode1" presStyleIdx="0" presStyleCnt="3"/>
      <dgm:spPr/>
    </dgm:pt>
    <dgm:pt modelId="{52FE37D6-56BE-4B2F-8FC7-56F1253CFB48}" type="pres">
      <dgm:prSet presAssocID="{587C9324-E1EC-49E5-A39F-D901E61E9E65}" presName="horz1" presStyleCnt="0"/>
      <dgm:spPr/>
    </dgm:pt>
    <dgm:pt modelId="{406FD24A-FBB9-4A89-A1B5-B147B58FAE80}" type="pres">
      <dgm:prSet presAssocID="{587C9324-E1EC-49E5-A39F-D901E61E9E65}" presName="tx1" presStyleLbl="revTx" presStyleIdx="0" presStyleCnt="3"/>
      <dgm:spPr/>
    </dgm:pt>
    <dgm:pt modelId="{E16CD1E8-2888-4BD9-86E3-1E41867F74E6}" type="pres">
      <dgm:prSet presAssocID="{587C9324-E1EC-49E5-A39F-D901E61E9E65}" presName="vert1" presStyleCnt="0"/>
      <dgm:spPr/>
    </dgm:pt>
    <dgm:pt modelId="{5F6C9B9D-DEEC-4910-9CD8-818D2249BB59}" type="pres">
      <dgm:prSet presAssocID="{E5800F89-27A1-4463-BB43-DAA4A73EA77C}" presName="thickLine" presStyleLbl="alignNode1" presStyleIdx="1" presStyleCnt="3"/>
      <dgm:spPr/>
    </dgm:pt>
    <dgm:pt modelId="{E91D1D21-0544-4DF6-8223-C1CD94BAC206}" type="pres">
      <dgm:prSet presAssocID="{E5800F89-27A1-4463-BB43-DAA4A73EA77C}" presName="horz1" presStyleCnt="0"/>
      <dgm:spPr/>
    </dgm:pt>
    <dgm:pt modelId="{D1C129E2-FA7C-44C9-9152-522DDC889742}" type="pres">
      <dgm:prSet presAssocID="{E5800F89-27A1-4463-BB43-DAA4A73EA77C}" presName="tx1" presStyleLbl="revTx" presStyleIdx="1" presStyleCnt="3"/>
      <dgm:spPr/>
    </dgm:pt>
    <dgm:pt modelId="{5D334EA2-F526-4665-9BDD-48EFBDB02A34}" type="pres">
      <dgm:prSet presAssocID="{E5800F89-27A1-4463-BB43-DAA4A73EA77C}" presName="vert1" presStyleCnt="0"/>
      <dgm:spPr/>
    </dgm:pt>
    <dgm:pt modelId="{AF0FBA87-392C-4478-9809-397461A4D7C8}" type="pres">
      <dgm:prSet presAssocID="{2C8911F2-1B84-4EA6-95CA-04D5D8B0E890}" presName="thickLine" presStyleLbl="alignNode1" presStyleIdx="2" presStyleCnt="3"/>
      <dgm:spPr/>
    </dgm:pt>
    <dgm:pt modelId="{1D3EE78B-C6CC-4460-8FBF-9F32ABB0FB13}" type="pres">
      <dgm:prSet presAssocID="{2C8911F2-1B84-4EA6-95CA-04D5D8B0E890}" presName="horz1" presStyleCnt="0"/>
      <dgm:spPr/>
    </dgm:pt>
    <dgm:pt modelId="{3A237C38-25BF-4EB8-9D07-025C272A944C}" type="pres">
      <dgm:prSet presAssocID="{2C8911F2-1B84-4EA6-95CA-04D5D8B0E890}" presName="tx1" presStyleLbl="revTx" presStyleIdx="2" presStyleCnt="3"/>
      <dgm:spPr/>
    </dgm:pt>
    <dgm:pt modelId="{96230966-8CBB-4450-9A8F-DCD7CC930411}" type="pres">
      <dgm:prSet presAssocID="{2C8911F2-1B84-4EA6-95CA-04D5D8B0E890}" presName="vert1" presStyleCnt="0"/>
      <dgm:spPr/>
    </dgm:pt>
  </dgm:ptLst>
  <dgm:cxnLst>
    <dgm:cxn modelId="{3E30DB24-7C29-42F5-875D-A603C186CF1E}" srcId="{28114864-42B2-4A38-BF21-CA5C4D569036}" destId="{587C9324-E1EC-49E5-A39F-D901E61E9E65}" srcOrd="0" destOrd="0" parTransId="{A1E882B5-CF94-46AD-883F-16287856A90A}" sibTransId="{DEE49EC5-3DAE-46DE-AA80-4A3E6A121105}"/>
    <dgm:cxn modelId="{95E04C5D-961F-4242-AC73-C1F43D156C4C}" srcId="{28114864-42B2-4A38-BF21-CA5C4D569036}" destId="{E5800F89-27A1-4463-BB43-DAA4A73EA77C}" srcOrd="1" destOrd="0" parTransId="{268D63C5-CDB5-401E-A457-EB55093EBBD8}" sibTransId="{697E2A07-FF4A-4C13-88D2-1C06CF496609}"/>
    <dgm:cxn modelId="{B2AB9260-EAAD-4458-9E85-0C689C701D07}" type="presOf" srcId="{2C8911F2-1B84-4EA6-95CA-04D5D8B0E890}" destId="{3A237C38-25BF-4EB8-9D07-025C272A944C}" srcOrd="0" destOrd="0" presId="urn:microsoft.com/office/officeart/2008/layout/LinedList"/>
    <dgm:cxn modelId="{2C4AA26A-D673-4A62-BCDA-B83F8324B0C8}" type="presOf" srcId="{28114864-42B2-4A38-BF21-CA5C4D569036}" destId="{CDC0AFD1-4F36-4007-B1DC-3FE9AF489081}" srcOrd="0" destOrd="0" presId="urn:microsoft.com/office/officeart/2008/layout/LinedList"/>
    <dgm:cxn modelId="{6AE5A68A-1A38-4AE9-914E-0E39C38295C0}" type="presOf" srcId="{587C9324-E1EC-49E5-A39F-D901E61E9E65}" destId="{406FD24A-FBB9-4A89-A1B5-B147B58FAE80}" srcOrd="0" destOrd="0" presId="urn:microsoft.com/office/officeart/2008/layout/LinedList"/>
    <dgm:cxn modelId="{0D3FB0BC-92D3-413E-AAF2-CF0CD9E9639D}" type="presOf" srcId="{E5800F89-27A1-4463-BB43-DAA4A73EA77C}" destId="{D1C129E2-FA7C-44C9-9152-522DDC889742}" srcOrd="0" destOrd="0" presId="urn:microsoft.com/office/officeart/2008/layout/LinedList"/>
    <dgm:cxn modelId="{B1E19ED3-CC0D-44FA-A037-EE71303CEBAD}" srcId="{28114864-42B2-4A38-BF21-CA5C4D569036}" destId="{2C8911F2-1B84-4EA6-95CA-04D5D8B0E890}" srcOrd="2" destOrd="0" parTransId="{AB0F58D5-9032-4205-BD96-951D3122F89C}" sibTransId="{2BF0DC8A-4AC7-46BF-B5DF-7204C39EAB84}"/>
    <dgm:cxn modelId="{BB96151F-25F2-47FC-B8B0-4B2A89A3E5E8}" type="presParOf" srcId="{CDC0AFD1-4F36-4007-B1DC-3FE9AF489081}" destId="{DC3F6E5A-B982-4C81-A001-3A9188C9B248}" srcOrd="0" destOrd="0" presId="urn:microsoft.com/office/officeart/2008/layout/LinedList"/>
    <dgm:cxn modelId="{7ECF087C-41AD-405E-BD2B-0FF51E23D969}" type="presParOf" srcId="{CDC0AFD1-4F36-4007-B1DC-3FE9AF489081}" destId="{52FE37D6-56BE-4B2F-8FC7-56F1253CFB48}" srcOrd="1" destOrd="0" presId="urn:microsoft.com/office/officeart/2008/layout/LinedList"/>
    <dgm:cxn modelId="{2AA83557-7E24-49FD-A555-078B64848D9B}" type="presParOf" srcId="{52FE37D6-56BE-4B2F-8FC7-56F1253CFB48}" destId="{406FD24A-FBB9-4A89-A1B5-B147B58FAE80}" srcOrd="0" destOrd="0" presId="urn:microsoft.com/office/officeart/2008/layout/LinedList"/>
    <dgm:cxn modelId="{2D217144-E983-465C-A265-6CDB38BE57AB}" type="presParOf" srcId="{52FE37D6-56BE-4B2F-8FC7-56F1253CFB48}" destId="{E16CD1E8-2888-4BD9-86E3-1E41867F74E6}" srcOrd="1" destOrd="0" presId="urn:microsoft.com/office/officeart/2008/layout/LinedList"/>
    <dgm:cxn modelId="{FEBB38E6-4683-4227-AA4E-98483D276C52}" type="presParOf" srcId="{CDC0AFD1-4F36-4007-B1DC-3FE9AF489081}" destId="{5F6C9B9D-DEEC-4910-9CD8-818D2249BB59}" srcOrd="2" destOrd="0" presId="urn:microsoft.com/office/officeart/2008/layout/LinedList"/>
    <dgm:cxn modelId="{6AE77D6F-932B-4975-A30C-B38014735867}" type="presParOf" srcId="{CDC0AFD1-4F36-4007-B1DC-3FE9AF489081}" destId="{E91D1D21-0544-4DF6-8223-C1CD94BAC206}" srcOrd="3" destOrd="0" presId="urn:microsoft.com/office/officeart/2008/layout/LinedList"/>
    <dgm:cxn modelId="{B46DF495-71AB-4729-A000-F6999A12B903}" type="presParOf" srcId="{E91D1D21-0544-4DF6-8223-C1CD94BAC206}" destId="{D1C129E2-FA7C-44C9-9152-522DDC889742}" srcOrd="0" destOrd="0" presId="urn:microsoft.com/office/officeart/2008/layout/LinedList"/>
    <dgm:cxn modelId="{371065AF-CA88-4859-977C-FEFBA3E26AFF}" type="presParOf" srcId="{E91D1D21-0544-4DF6-8223-C1CD94BAC206}" destId="{5D334EA2-F526-4665-9BDD-48EFBDB02A34}" srcOrd="1" destOrd="0" presId="urn:microsoft.com/office/officeart/2008/layout/LinedList"/>
    <dgm:cxn modelId="{5593F73E-2FAA-4FE2-8FC3-52330AE3CDDD}" type="presParOf" srcId="{CDC0AFD1-4F36-4007-B1DC-3FE9AF489081}" destId="{AF0FBA87-392C-4478-9809-397461A4D7C8}" srcOrd="4" destOrd="0" presId="urn:microsoft.com/office/officeart/2008/layout/LinedList"/>
    <dgm:cxn modelId="{5FFEDB73-216D-48AE-A1D2-C8002CF07040}" type="presParOf" srcId="{CDC0AFD1-4F36-4007-B1DC-3FE9AF489081}" destId="{1D3EE78B-C6CC-4460-8FBF-9F32ABB0FB13}" srcOrd="5" destOrd="0" presId="urn:microsoft.com/office/officeart/2008/layout/LinedList"/>
    <dgm:cxn modelId="{B7B57F5D-2DA6-43ED-B933-C562F6C1C8D5}" type="presParOf" srcId="{1D3EE78B-C6CC-4460-8FBF-9F32ABB0FB13}" destId="{3A237C38-25BF-4EB8-9D07-025C272A944C}" srcOrd="0" destOrd="0" presId="urn:microsoft.com/office/officeart/2008/layout/LinedList"/>
    <dgm:cxn modelId="{F92124A1-9092-4772-B712-B0432CFB06D3}" type="presParOf" srcId="{1D3EE78B-C6CC-4460-8FBF-9F32ABB0FB13}" destId="{96230966-8CBB-4450-9A8F-DCD7CC9304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08AAAC-EFF7-4830-8F11-523B3B9703B2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E968A809-97C1-45E0-BF2D-9AB0D0B7D250}">
      <dgm:prSet phldrT="[Text]"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Food-borne diseases result from microbial contamination at various stages of food production</a:t>
          </a:r>
          <a:endParaRPr lang="it-IT" sz="1400" dirty="0"/>
        </a:p>
      </dgm:t>
    </dgm:pt>
    <dgm:pt modelId="{1DF0E061-2036-4137-AF23-C3EC38A885F9}" type="parTrans" cxnId="{FE463215-E93A-4407-85C6-1CCC6F1CC564}">
      <dgm:prSet/>
      <dgm:spPr/>
      <dgm:t>
        <a:bodyPr/>
        <a:lstStyle/>
        <a:p>
          <a:endParaRPr lang="it-IT"/>
        </a:p>
      </dgm:t>
    </dgm:pt>
    <dgm:pt modelId="{00C86009-3A77-4B20-8512-E1C3C375CB68}" type="sibTrans" cxnId="{FE463215-E93A-4407-85C6-1CCC6F1CC564}">
      <dgm:prSet/>
      <dgm:spPr/>
      <dgm:t>
        <a:bodyPr/>
        <a:lstStyle/>
        <a:p>
          <a:endParaRPr lang="it-IT"/>
        </a:p>
      </dgm:t>
    </dgm:pt>
    <dgm:pt modelId="{CA7DCF70-64E8-4C5D-B21F-9832F2181F3C}">
      <dgm:prSet phldrT="[Text]"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Common pathogens include </a:t>
          </a:r>
          <a:endParaRPr lang="it-IT" sz="1400" dirty="0"/>
        </a:p>
      </dgm:t>
    </dgm:pt>
    <dgm:pt modelId="{C0FD13B7-DD35-4766-95BC-74F41E33920C}" type="parTrans" cxnId="{E9F9310B-9540-4EA4-973C-50398EF764FE}">
      <dgm:prSet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it-IT" sz="1400"/>
        </a:p>
      </dgm:t>
    </dgm:pt>
    <dgm:pt modelId="{AA148A33-421C-4130-8AEB-0E3D0DC7486E}" type="sibTrans" cxnId="{E9F9310B-9540-4EA4-973C-50398EF764FE}">
      <dgm:prSet/>
      <dgm:spPr/>
      <dgm:t>
        <a:bodyPr/>
        <a:lstStyle/>
        <a:p>
          <a:endParaRPr lang="it-IT"/>
        </a:p>
      </dgm:t>
    </dgm:pt>
    <dgm:pt modelId="{840C7578-692A-4C6D-8F22-BAD4012E29FF}">
      <dgm:prSet phldrT="[Text]"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Salmonella</a:t>
          </a:r>
          <a:endParaRPr lang="it-IT" sz="1400" dirty="0"/>
        </a:p>
      </dgm:t>
    </dgm:pt>
    <dgm:pt modelId="{7D50F330-4564-43C5-8EE5-D3613466C9A3}" type="parTrans" cxnId="{E7D85D1B-7BBC-48B9-A5EB-916EA0D377AF}">
      <dgm:prSet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it-IT" sz="1400"/>
        </a:p>
      </dgm:t>
    </dgm:pt>
    <dgm:pt modelId="{0B4F06AC-8D47-4262-AE5F-00F91CCDACFD}" type="sibTrans" cxnId="{E7D85D1B-7BBC-48B9-A5EB-916EA0D377AF}">
      <dgm:prSet/>
      <dgm:spPr/>
      <dgm:t>
        <a:bodyPr/>
        <a:lstStyle/>
        <a:p>
          <a:endParaRPr lang="it-IT"/>
        </a:p>
      </dgm:t>
    </dgm:pt>
    <dgm:pt modelId="{FB9A670F-B22D-4E66-8366-56861648B285}">
      <dgm:prSet phldrT="[Text]"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Escherichia coli</a:t>
          </a:r>
          <a:endParaRPr lang="it-IT" sz="1400" dirty="0"/>
        </a:p>
      </dgm:t>
    </dgm:pt>
    <dgm:pt modelId="{97F84E13-47EB-4E50-99F3-2E77E2C3FB2E}" type="parTrans" cxnId="{F2BFFE24-BA98-47B0-A26E-94E3052D4782}">
      <dgm:prSet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it-IT" sz="1400"/>
        </a:p>
      </dgm:t>
    </dgm:pt>
    <dgm:pt modelId="{964C933B-56C9-4511-ABC0-B979122A2CAC}" type="sibTrans" cxnId="{F2BFFE24-BA98-47B0-A26E-94E3052D4782}">
      <dgm:prSet/>
      <dgm:spPr/>
      <dgm:t>
        <a:bodyPr/>
        <a:lstStyle/>
        <a:p>
          <a:endParaRPr lang="it-IT"/>
        </a:p>
      </dgm:t>
    </dgm:pt>
    <dgm:pt modelId="{FCC2CA61-24B3-45CE-8E30-AA313B34A8CB}">
      <dgm:prSet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Listeria</a:t>
          </a:r>
          <a:endParaRPr lang="it-IT" sz="1400" dirty="0"/>
        </a:p>
      </dgm:t>
    </dgm:pt>
    <dgm:pt modelId="{03FFF523-EBB1-4007-8980-E0AEC26D9700}" type="parTrans" cxnId="{4B244F23-8C43-4556-8D1B-EB61F9F1CEE5}">
      <dgm:prSet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it-IT" sz="1400"/>
        </a:p>
      </dgm:t>
    </dgm:pt>
    <dgm:pt modelId="{AE043F56-5A58-4481-8E6E-7BB0D8C1D838}" type="sibTrans" cxnId="{4B244F23-8C43-4556-8D1B-EB61F9F1CEE5}">
      <dgm:prSet/>
      <dgm:spPr/>
      <dgm:t>
        <a:bodyPr/>
        <a:lstStyle/>
        <a:p>
          <a:endParaRPr lang="it-IT"/>
        </a:p>
      </dgm:t>
    </dgm:pt>
    <dgm:pt modelId="{C2260F4F-AF56-421D-9A77-1B129D77531B}" type="pres">
      <dgm:prSet presAssocID="{5908AAAC-EFF7-4830-8F11-523B3B9703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2841F9-82A6-43A3-9F73-4D02E598378B}" type="pres">
      <dgm:prSet presAssocID="{E968A809-97C1-45E0-BF2D-9AB0D0B7D250}" presName="root1" presStyleCnt="0"/>
      <dgm:spPr/>
    </dgm:pt>
    <dgm:pt modelId="{0D066CD0-1A84-4F9D-B63B-2382EB250F8B}" type="pres">
      <dgm:prSet presAssocID="{E968A809-97C1-45E0-BF2D-9AB0D0B7D250}" presName="LevelOneTextNode" presStyleLbl="node0" presStyleIdx="0" presStyleCnt="1" custScaleY="161604">
        <dgm:presLayoutVars>
          <dgm:chPref val="3"/>
        </dgm:presLayoutVars>
      </dgm:prSet>
      <dgm:spPr/>
    </dgm:pt>
    <dgm:pt modelId="{F2A1CA8A-2655-4CD8-A6D9-54FC80908295}" type="pres">
      <dgm:prSet presAssocID="{E968A809-97C1-45E0-BF2D-9AB0D0B7D250}" presName="level2hierChild" presStyleCnt="0"/>
      <dgm:spPr/>
    </dgm:pt>
    <dgm:pt modelId="{C4533A87-8591-43EA-8C72-CA1174343A56}" type="pres">
      <dgm:prSet presAssocID="{C0FD13B7-DD35-4766-95BC-74F41E33920C}" presName="conn2-1" presStyleLbl="parChTrans1D2" presStyleIdx="0" presStyleCnt="1" custScaleY="122962"/>
      <dgm:spPr/>
    </dgm:pt>
    <dgm:pt modelId="{F3152C87-E819-47BE-B0FB-069C760C37B0}" type="pres">
      <dgm:prSet presAssocID="{C0FD13B7-DD35-4766-95BC-74F41E33920C}" presName="connTx" presStyleLbl="parChTrans1D2" presStyleIdx="0" presStyleCnt="1"/>
      <dgm:spPr/>
    </dgm:pt>
    <dgm:pt modelId="{916686E9-9478-4696-8585-9CF17D384A29}" type="pres">
      <dgm:prSet presAssocID="{CA7DCF70-64E8-4C5D-B21F-9832F2181F3C}" presName="root2" presStyleCnt="0"/>
      <dgm:spPr/>
    </dgm:pt>
    <dgm:pt modelId="{BB82CEF4-66E1-4D1A-B134-5D7DF3E40BED}" type="pres">
      <dgm:prSet presAssocID="{CA7DCF70-64E8-4C5D-B21F-9832F2181F3C}" presName="LevelTwoTextNode" presStyleLbl="node2" presStyleIdx="0" presStyleCnt="1" custScaleY="122963">
        <dgm:presLayoutVars>
          <dgm:chPref val="3"/>
        </dgm:presLayoutVars>
      </dgm:prSet>
      <dgm:spPr/>
    </dgm:pt>
    <dgm:pt modelId="{DAD5705D-ACC4-4D2E-A7BF-CBBE05BCACC8}" type="pres">
      <dgm:prSet presAssocID="{CA7DCF70-64E8-4C5D-B21F-9832F2181F3C}" presName="level3hierChild" presStyleCnt="0"/>
      <dgm:spPr/>
    </dgm:pt>
    <dgm:pt modelId="{ADEDAD7A-8EE3-4874-8346-2CF1E43A125D}" type="pres">
      <dgm:prSet presAssocID="{7D50F330-4564-43C5-8EE5-D3613466C9A3}" presName="conn2-1" presStyleLbl="parChTrans1D3" presStyleIdx="0" presStyleCnt="3" custScaleY="122962"/>
      <dgm:spPr/>
    </dgm:pt>
    <dgm:pt modelId="{9ADC6D27-14DD-4895-8B66-F71ABAB7403C}" type="pres">
      <dgm:prSet presAssocID="{7D50F330-4564-43C5-8EE5-D3613466C9A3}" presName="connTx" presStyleLbl="parChTrans1D3" presStyleIdx="0" presStyleCnt="3"/>
      <dgm:spPr/>
    </dgm:pt>
    <dgm:pt modelId="{31A8BC52-8F1D-4699-B81E-E2EDE50FC4A0}" type="pres">
      <dgm:prSet presAssocID="{840C7578-692A-4C6D-8F22-BAD4012E29FF}" presName="root2" presStyleCnt="0"/>
      <dgm:spPr/>
    </dgm:pt>
    <dgm:pt modelId="{DAD3A12F-6ABE-4D49-8ABE-6F31A8D04454}" type="pres">
      <dgm:prSet presAssocID="{840C7578-692A-4C6D-8F22-BAD4012E29FF}" presName="LevelTwoTextNode" presStyleLbl="node3" presStyleIdx="0" presStyleCnt="3" custScaleY="122963">
        <dgm:presLayoutVars>
          <dgm:chPref val="3"/>
        </dgm:presLayoutVars>
      </dgm:prSet>
      <dgm:spPr/>
    </dgm:pt>
    <dgm:pt modelId="{7FDD7B92-83D1-406A-9DF4-DEB0979758F5}" type="pres">
      <dgm:prSet presAssocID="{840C7578-692A-4C6D-8F22-BAD4012E29FF}" presName="level3hierChild" presStyleCnt="0"/>
      <dgm:spPr/>
    </dgm:pt>
    <dgm:pt modelId="{55AD7C01-3CB8-4603-A9DA-A14914B977C1}" type="pres">
      <dgm:prSet presAssocID="{97F84E13-47EB-4E50-99F3-2E77E2C3FB2E}" presName="conn2-1" presStyleLbl="parChTrans1D3" presStyleIdx="1" presStyleCnt="3" custScaleY="122962"/>
      <dgm:spPr/>
    </dgm:pt>
    <dgm:pt modelId="{2FBC5B85-1F57-4CF1-963A-7ECE17EF9450}" type="pres">
      <dgm:prSet presAssocID="{97F84E13-47EB-4E50-99F3-2E77E2C3FB2E}" presName="connTx" presStyleLbl="parChTrans1D3" presStyleIdx="1" presStyleCnt="3"/>
      <dgm:spPr/>
    </dgm:pt>
    <dgm:pt modelId="{0E37F610-D332-4ABB-8080-425637819F3A}" type="pres">
      <dgm:prSet presAssocID="{FB9A670F-B22D-4E66-8366-56861648B285}" presName="root2" presStyleCnt="0"/>
      <dgm:spPr/>
    </dgm:pt>
    <dgm:pt modelId="{C9C1256C-D692-44B2-B6B5-26BFAA1E8DE6}" type="pres">
      <dgm:prSet presAssocID="{FB9A670F-B22D-4E66-8366-56861648B285}" presName="LevelTwoTextNode" presStyleLbl="node3" presStyleIdx="1" presStyleCnt="3" custScaleY="122963">
        <dgm:presLayoutVars>
          <dgm:chPref val="3"/>
        </dgm:presLayoutVars>
      </dgm:prSet>
      <dgm:spPr/>
    </dgm:pt>
    <dgm:pt modelId="{0FCA7C18-B517-4801-BB99-6A8976CEBC9B}" type="pres">
      <dgm:prSet presAssocID="{FB9A670F-B22D-4E66-8366-56861648B285}" presName="level3hierChild" presStyleCnt="0"/>
      <dgm:spPr/>
    </dgm:pt>
    <dgm:pt modelId="{157BF9E9-D994-4FD3-93B9-9725CD66DD88}" type="pres">
      <dgm:prSet presAssocID="{03FFF523-EBB1-4007-8980-E0AEC26D9700}" presName="conn2-1" presStyleLbl="parChTrans1D3" presStyleIdx="2" presStyleCnt="3" custScaleY="122962"/>
      <dgm:spPr/>
    </dgm:pt>
    <dgm:pt modelId="{49F920C7-4F2A-48CE-9EB7-1EC4C0B6DA6C}" type="pres">
      <dgm:prSet presAssocID="{03FFF523-EBB1-4007-8980-E0AEC26D9700}" presName="connTx" presStyleLbl="parChTrans1D3" presStyleIdx="2" presStyleCnt="3"/>
      <dgm:spPr/>
    </dgm:pt>
    <dgm:pt modelId="{4632DC39-37F7-4733-89FB-521317BC5306}" type="pres">
      <dgm:prSet presAssocID="{FCC2CA61-24B3-45CE-8E30-AA313B34A8CB}" presName="root2" presStyleCnt="0"/>
      <dgm:spPr/>
    </dgm:pt>
    <dgm:pt modelId="{58FCE1C0-23DB-45A7-AD80-FC92B0FA8E53}" type="pres">
      <dgm:prSet presAssocID="{FCC2CA61-24B3-45CE-8E30-AA313B34A8CB}" presName="LevelTwoTextNode" presStyleLbl="node3" presStyleIdx="2" presStyleCnt="3" custScaleY="122963">
        <dgm:presLayoutVars>
          <dgm:chPref val="3"/>
        </dgm:presLayoutVars>
      </dgm:prSet>
      <dgm:spPr/>
    </dgm:pt>
    <dgm:pt modelId="{787D3126-59DA-471D-B7AC-2A59CE892E02}" type="pres">
      <dgm:prSet presAssocID="{FCC2CA61-24B3-45CE-8E30-AA313B34A8CB}" presName="level3hierChild" presStyleCnt="0"/>
      <dgm:spPr/>
    </dgm:pt>
  </dgm:ptLst>
  <dgm:cxnLst>
    <dgm:cxn modelId="{EAB43B0A-8020-4CD6-8D63-506AA8470CB8}" type="presOf" srcId="{C0FD13B7-DD35-4766-95BC-74F41E33920C}" destId="{F3152C87-E819-47BE-B0FB-069C760C37B0}" srcOrd="1" destOrd="0" presId="urn:microsoft.com/office/officeart/2005/8/layout/hierarchy2"/>
    <dgm:cxn modelId="{E9F9310B-9540-4EA4-973C-50398EF764FE}" srcId="{E968A809-97C1-45E0-BF2D-9AB0D0B7D250}" destId="{CA7DCF70-64E8-4C5D-B21F-9832F2181F3C}" srcOrd="0" destOrd="0" parTransId="{C0FD13B7-DD35-4766-95BC-74F41E33920C}" sibTransId="{AA148A33-421C-4130-8AEB-0E3D0DC7486E}"/>
    <dgm:cxn modelId="{FE463215-E93A-4407-85C6-1CCC6F1CC564}" srcId="{5908AAAC-EFF7-4830-8F11-523B3B9703B2}" destId="{E968A809-97C1-45E0-BF2D-9AB0D0B7D250}" srcOrd="0" destOrd="0" parTransId="{1DF0E061-2036-4137-AF23-C3EC38A885F9}" sibTransId="{00C86009-3A77-4B20-8512-E1C3C375CB68}"/>
    <dgm:cxn modelId="{CBF0031B-19BC-4804-BA04-36CC2224F5F0}" type="presOf" srcId="{840C7578-692A-4C6D-8F22-BAD4012E29FF}" destId="{DAD3A12F-6ABE-4D49-8ABE-6F31A8D04454}" srcOrd="0" destOrd="0" presId="urn:microsoft.com/office/officeart/2005/8/layout/hierarchy2"/>
    <dgm:cxn modelId="{E7D85D1B-7BBC-48B9-A5EB-916EA0D377AF}" srcId="{CA7DCF70-64E8-4C5D-B21F-9832F2181F3C}" destId="{840C7578-692A-4C6D-8F22-BAD4012E29FF}" srcOrd="0" destOrd="0" parTransId="{7D50F330-4564-43C5-8EE5-D3613466C9A3}" sibTransId="{0B4F06AC-8D47-4262-AE5F-00F91CCDACFD}"/>
    <dgm:cxn modelId="{12DD7720-9696-40F0-B187-0FECF44AF45D}" type="presOf" srcId="{03FFF523-EBB1-4007-8980-E0AEC26D9700}" destId="{157BF9E9-D994-4FD3-93B9-9725CD66DD88}" srcOrd="0" destOrd="0" presId="urn:microsoft.com/office/officeart/2005/8/layout/hierarchy2"/>
    <dgm:cxn modelId="{4B244F23-8C43-4556-8D1B-EB61F9F1CEE5}" srcId="{CA7DCF70-64E8-4C5D-B21F-9832F2181F3C}" destId="{FCC2CA61-24B3-45CE-8E30-AA313B34A8CB}" srcOrd="2" destOrd="0" parTransId="{03FFF523-EBB1-4007-8980-E0AEC26D9700}" sibTransId="{AE043F56-5A58-4481-8E6E-7BB0D8C1D838}"/>
    <dgm:cxn modelId="{F2BFFE24-BA98-47B0-A26E-94E3052D4782}" srcId="{CA7DCF70-64E8-4C5D-B21F-9832F2181F3C}" destId="{FB9A670F-B22D-4E66-8366-56861648B285}" srcOrd="1" destOrd="0" parTransId="{97F84E13-47EB-4E50-99F3-2E77E2C3FB2E}" sibTransId="{964C933B-56C9-4511-ABC0-B979122A2CAC}"/>
    <dgm:cxn modelId="{32FEA63D-238C-4182-8E41-3377DC0A531F}" type="presOf" srcId="{CA7DCF70-64E8-4C5D-B21F-9832F2181F3C}" destId="{BB82CEF4-66E1-4D1A-B134-5D7DF3E40BED}" srcOrd="0" destOrd="0" presId="urn:microsoft.com/office/officeart/2005/8/layout/hierarchy2"/>
    <dgm:cxn modelId="{FAA0A25C-2562-416A-B327-C97DB4071314}" type="presOf" srcId="{C0FD13B7-DD35-4766-95BC-74F41E33920C}" destId="{C4533A87-8591-43EA-8C72-CA1174343A56}" srcOrd="0" destOrd="0" presId="urn:microsoft.com/office/officeart/2005/8/layout/hierarchy2"/>
    <dgm:cxn modelId="{61AEEE61-8DC0-4357-A3E5-8E89CBCE1D44}" type="presOf" srcId="{E968A809-97C1-45E0-BF2D-9AB0D0B7D250}" destId="{0D066CD0-1A84-4F9D-B63B-2382EB250F8B}" srcOrd="0" destOrd="0" presId="urn:microsoft.com/office/officeart/2005/8/layout/hierarchy2"/>
    <dgm:cxn modelId="{D3837595-B486-4691-B7E6-F9B0F1462A55}" type="presOf" srcId="{FB9A670F-B22D-4E66-8366-56861648B285}" destId="{C9C1256C-D692-44B2-B6B5-26BFAA1E8DE6}" srcOrd="0" destOrd="0" presId="urn:microsoft.com/office/officeart/2005/8/layout/hierarchy2"/>
    <dgm:cxn modelId="{B88DD2BC-1DD1-4F60-B426-A3FE3E429EC9}" type="presOf" srcId="{7D50F330-4564-43C5-8EE5-D3613466C9A3}" destId="{9ADC6D27-14DD-4895-8B66-F71ABAB7403C}" srcOrd="1" destOrd="0" presId="urn:microsoft.com/office/officeart/2005/8/layout/hierarchy2"/>
    <dgm:cxn modelId="{4A4AF5C0-F917-4409-847F-D1B9D0F250D3}" type="presOf" srcId="{5908AAAC-EFF7-4830-8F11-523B3B9703B2}" destId="{C2260F4F-AF56-421D-9A77-1B129D77531B}" srcOrd="0" destOrd="0" presId="urn:microsoft.com/office/officeart/2005/8/layout/hierarchy2"/>
    <dgm:cxn modelId="{F35743C5-45CF-4F90-93F3-499FCB420EEB}" type="presOf" srcId="{03FFF523-EBB1-4007-8980-E0AEC26D9700}" destId="{49F920C7-4F2A-48CE-9EB7-1EC4C0B6DA6C}" srcOrd="1" destOrd="0" presId="urn:microsoft.com/office/officeart/2005/8/layout/hierarchy2"/>
    <dgm:cxn modelId="{F696F1CF-C59E-4D2F-9053-AAE8DF1ACDBC}" type="presOf" srcId="{7D50F330-4564-43C5-8EE5-D3613466C9A3}" destId="{ADEDAD7A-8EE3-4874-8346-2CF1E43A125D}" srcOrd="0" destOrd="0" presId="urn:microsoft.com/office/officeart/2005/8/layout/hierarchy2"/>
    <dgm:cxn modelId="{CAF6DCD8-54F0-4065-BF92-3CF900E00F57}" type="presOf" srcId="{97F84E13-47EB-4E50-99F3-2E77E2C3FB2E}" destId="{2FBC5B85-1F57-4CF1-963A-7ECE17EF9450}" srcOrd="1" destOrd="0" presId="urn:microsoft.com/office/officeart/2005/8/layout/hierarchy2"/>
    <dgm:cxn modelId="{53040AE1-29DF-4421-88AC-022D5BF71C95}" type="presOf" srcId="{97F84E13-47EB-4E50-99F3-2E77E2C3FB2E}" destId="{55AD7C01-3CB8-4603-A9DA-A14914B977C1}" srcOrd="0" destOrd="0" presId="urn:microsoft.com/office/officeart/2005/8/layout/hierarchy2"/>
    <dgm:cxn modelId="{6B1CACFE-D5C4-41CA-B3F4-EA6F06FCDE8E}" type="presOf" srcId="{FCC2CA61-24B3-45CE-8E30-AA313B34A8CB}" destId="{58FCE1C0-23DB-45A7-AD80-FC92B0FA8E53}" srcOrd="0" destOrd="0" presId="urn:microsoft.com/office/officeart/2005/8/layout/hierarchy2"/>
    <dgm:cxn modelId="{D4DF0DCC-92C2-4A3B-9638-5A81FFAE926F}" type="presParOf" srcId="{C2260F4F-AF56-421D-9A77-1B129D77531B}" destId="{4A2841F9-82A6-43A3-9F73-4D02E598378B}" srcOrd="0" destOrd="0" presId="urn:microsoft.com/office/officeart/2005/8/layout/hierarchy2"/>
    <dgm:cxn modelId="{0F298A03-D82F-4624-B6E8-BAF61BB0992B}" type="presParOf" srcId="{4A2841F9-82A6-43A3-9F73-4D02E598378B}" destId="{0D066CD0-1A84-4F9D-B63B-2382EB250F8B}" srcOrd="0" destOrd="0" presId="urn:microsoft.com/office/officeart/2005/8/layout/hierarchy2"/>
    <dgm:cxn modelId="{E531DB3F-9C41-4DED-BA12-52E981481D41}" type="presParOf" srcId="{4A2841F9-82A6-43A3-9F73-4D02E598378B}" destId="{F2A1CA8A-2655-4CD8-A6D9-54FC80908295}" srcOrd="1" destOrd="0" presId="urn:microsoft.com/office/officeart/2005/8/layout/hierarchy2"/>
    <dgm:cxn modelId="{ED29DAA3-32F0-451D-A6AD-71C7E817E3F1}" type="presParOf" srcId="{F2A1CA8A-2655-4CD8-A6D9-54FC80908295}" destId="{C4533A87-8591-43EA-8C72-CA1174343A56}" srcOrd="0" destOrd="0" presId="urn:microsoft.com/office/officeart/2005/8/layout/hierarchy2"/>
    <dgm:cxn modelId="{DDE9BE06-9929-4D6F-9626-86AD4E26B277}" type="presParOf" srcId="{C4533A87-8591-43EA-8C72-CA1174343A56}" destId="{F3152C87-E819-47BE-B0FB-069C760C37B0}" srcOrd="0" destOrd="0" presId="urn:microsoft.com/office/officeart/2005/8/layout/hierarchy2"/>
    <dgm:cxn modelId="{DFA06A8F-8F70-4D50-A445-2854864C4052}" type="presParOf" srcId="{F2A1CA8A-2655-4CD8-A6D9-54FC80908295}" destId="{916686E9-9478-4696-8585-9CF17D384A29}" srcOrd="1" destOrd="0" presId="urn:microsoft.com/office/officeart/2005/8/layout/hierarchy2"/>
    <dgm:cxn modelId="{73D55ED5-CC84-4146-BBD0-699C8D9F5B25}" type="presParOf" srcId="{916686E9-9478-4696-8585-9CF17D384A29}" destId="{BB82CEF4-66E1-4D1A-B134-5D7DF3E40BED}" srcOrd="0" destOrd="0" presId="urn:microsoft.com/office/officeart/2005/8/layout/hierarchy2"/>
    <dgm:cxn modelId="{500D7190-702C-46EE-B003-617D31EBA6DE}" type="presParOf" srcId="{916686E9-9478-4696-8585-9CF17D384A29}" destId="{DAD5705D-ACC4-4D2E-A7BF-CBBE05BCACC8}" srcOrd="1" destOrd="0" presId="urn:microsoft.com/office/officeart/2005/8/layout/hierarchy2"/>
    <dgm:cxn modelId="{EE06D03F-3970-4F62-8A01-F9E898C2584A}" type="presParOf" srcId="{DAD5705D-ACC4-4D2E-A7BF-CBBE05BCACC8}" destId="{ADEDAD7A-8EE3-4874-8346-2CF1E43A125D}" srcOrd="0" destOrd="0" presId="urn:microsoft.com/office/officeart/2005/8/layout/hierarchy2"/>
    <dgm:cxn modelId="{60CDF816-702E-4030-BA12-2FFFE605C287}" type="presParOf" srcId="{ADEDAD7A-8EE3-4874-8346-2CF1E43A125D}" destId="{9ADC6D27-14DD-4895-8B66-F71ABAB7403C}" srcOrd="0" destOrd="0" presId="urn:microsoft.com/office/officeart/2005/8/layout/hierarchy2"/>
    <dgm:cxn modelId="{7BED1C10-DDF3-42EB-9672-F528ECCB4125}" type="presParOf" srcId="{DAD5705D-ACC4-4D2E-A7BF-CBBE05BCACC8}" destId="{31A8BC52-8F1D-4699-B81E-E2EDE50FC4A0}" srcOrd="1" destOrd="0" presId="urn:microsoft.com/office/officeart/2005/8/layout/hierarchy2"/>
    <dgm:cxn modelId="{EB3C9689-1447-4134-8F80-FE265A04A90E}" type="presParOf" srcId="{31A8BC52-8F1D-4699-B81E-E2EDE50FC4A0}" destId="{DAD3A12F-6ABE-4D49-8ABE-6F31A8D04454}" srcOrd="0" destOrd="0" presId="urn:microsoft.com/office/officeart/2005/8/layout/hierarchy2"/>
    <dgm:cxn modelId="{23760A8A-4A0A-4DDC-B2C9-724BACB7227D}" type="presParOf" srcId="{31A8BC52-8F1D-4699-B81E-E2EDE50FC4A0}" destId="{7FDD7B92-83D1-406A-9DF4-DEB0979758F5}" srcOrd="1" destOrd="0" presId="urn:microsoft.com/office/officeart/2005/8/layout/hierarchy2"/>
    <dgm:cxn modelId="{780DB13E-605F-408A-8FF4-9A2159F3B8CE}" type="presParOf" srcId="{DAD5705D-ACC4-4D2E-A7BF-CBBE05BCACC8}" destId="{55AD7C01-3CB8-4603-A9DA-A14914B977C1}" srcOrd="2" destOrd="0" presId="urn:microsoft.com/office/officeart/2005/8/layout/hierarchy2"/>
    <dgm:cxn modelId="{5F72DFE1-FC51-42AB-A080-C6EC98C0AA0B}" type="presParOf" srcId="{55AD7C01-3CB8-4603-A9DA-A14914B977C1}" destId="{2FBC5B85-1F57-4CF1-963A-7ECE17EF9450}" srcOrd="0" destOrd="0" presId="urn:microsoft.com/office/officeart/2005/8/layout/hierarchy2"/>
    <dgm:cxn modelId="{C6CA7754-ADA9-4FC2-8D33-03A0DBC3D226}" type="presParOf" srcId="{DAD5705D-ACC4-4D2E-A7BF-CBBE05BCACC8}" destId="{0E37F610-D332-4ABB-8080-425637819F3A}" srcOrd="3" destOrd="0" presId="urn:microsoft.com/office/officeart/2005/8/layout/hierarchy2"/>
    <dgm:cxn modelId="{C87C3954-632C-4D3F-A3D9-C6116234762D}" type="presParOf" srcId="{0E37F610-D332-4ABB-8080-425637819F3A}" destId="{C9C1256C-D692-44B2-B6B5-26BFAA1E8DE6}" srcOrd="0" destOrd="0" presId="urn:microsoft.com/office/officeart/2005/8/layout/hierarchy2"/>
    <dgm:cxn modelId="{052171C0-F6D6-48E9-B8D1-7D9FE21494AF}" type="presParOf" srcId="{0E37F610-D332-4ABB-8080-425637819F3A}" destId="{0FCA7C18-B517-4801-BB99-6A8976CEBC9B}" srcOrd="1" destOrd="0" presId="urn:microsoft.com/office/officeart/2005/8/layout/hierarchy2"/>
    <dgm:cxn modelId="{307784F1-7F1D-45FD-B6CC-8670CF2011BB}" type="presParOf" srcId="{DAD5705D-ACC4-4D2E-A7BF-CBBE05BCACC8}" destId="{157BF9E9-D994-4FD3-93B9-9725CD66DD88}" srcOrd="4" destOrd="0" presId="urn:microsoft.com/office/officeart/2005/8/layout/hierarchy2"/>
    <dgm:cxn modelId="{A8898BE7-C6D6-4775-A4D2-981EEA2B4A2D}" type="presParOf" srcId="{157BF9E9-D994-4FD3-93B9-9725CD66DD88}" destId="{49F920C7-4F2A-48CE-9EB7-1EC4C0B6DA6C}" srcOrd="0" destOrd="0" presId="urn:microsoft.com/office/officeart/2005/8/layout/hierarchy2"/>
    <dgm:cxn modelId="{8DC462B0-3AEA-471C-AE9F-A6CD96985052}" type="presParOf" srcId="{DAD5705D-ACC4-4D2E-A7BF-CBBE05BCACC8}" destId="{4632DC39-37F7-4733-89FB-521317BC5306}" srcOrd="5" destOrd="0" presId="urn:microsoft.com/office/officeart/2005/8/layout/hierarchy2"/>
    <dgm:cxn modelId="{841B4234-7AED-4456-9A37-AEAAA3A4CD72}" type="presParOf" srcId="{4632DC39-37F7-4733-89FB-521317BC5306}" destId="{58FCE1C0-23DB-45A7-AD80-FC92B0FA8E53}" srcOrd="0" destOrd="0" presId="urn:microsoft.com/office/officeart/2005/8/layout/hierarchy2"/>
    <dgm:cxn modelId="{A3F9BAEE-8A2A-4A84-B90F-391414CE6873}" type="presParOf" srcId="{4632DC39-37F7-4733-89FB-521317BC5306}" destId="{787D3126-59DA-471D-B7AC-2A59CE892E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182B75-1724-48FF-A53B-E73869817420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6A99D720-E867-44E9-AE04-9506A880A53D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Ethical considerations focus on honesty, integrity, and accountability. </a:t>
          </a:r>
        </a:p>
      </dgm:t>
    </dgm:pt>
    <dgm:pt modelId="{4BDB75CE-6978-4F03-93D2-E2BFA6B065B5}" type="parTrans" cxnId="{6A7F1D51-26DA-43B8-807F-AC4C40BE1647}">
      <dgm:prSet/>
      <dgm:spPr/>
      <dgm:t>
        <a:bodyPr/>
        <a:lstStyle/>
        <a:p>
          <a:endParaRPr lang="en-US"/>
        </a:p>
      </dgm:t>
    </dgm:pt>
    <dgm:pt modelId="{C1D02823-7BC2-47E8-B3B3-C50287E956F3}" type="sibTrans" cxnId="{6A7F1D51-26DA-43B8-807F-AC4C40BE1647}">
      <dgm:prSet/>
      <dgm:spPr/>
      <dgm:t>
        <a:bodyPr/>
        <a:lstStyle/>
        <a:p>
          <a:endParaRPr lang="en-US"/>
        </a:p>
      </dgm:t>
    </dgm:pt>
    <dgm:pt modelId="{039D60D5-A0E4-4BB4-B9FC-C2FF4A62D232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Farmers, food processors, and consumers share responsibility in maintaining hygiene standards. </a:t>
          </a:r>
        </a:p>
      </dgm:t>
    </dgm:pt>
    <dgm:pt modelId="{2176D8D5-0FBF-4142-A7D6-82A191BB6CEC}" type="parTrans" cxnId="{BAA34F25-C116-4368-9087-F14B53C46FDB}">
      <dgm:prSet/>
      <dgm:spPr/>
      <dgm:t>
        <a:bodyPr/>
        <a:lstStyle/>
        <a:p>
          <a:endParaRPr lang="en-US"/>
        </a:p>
      </dgm:t>
    </dgm:pt>
    <dgm:pt modelId="{1B25E134-8FB0-4CFA-BC2C-32729FD8CBA2}" type="sibTrans" cxnId="{BAA34F25-C116-4368-9087-F14B53C46FDB}">
      <dgm:prSet/>
      <dgm:spPr/>
      <dgm:t>
        <a:bodyPr/>
        <a:lstStyle/>
        <a:p>
          <a:endParaRPr lang="en-US"/>
        </a:p>
      </dgm:t>
    </dgm:pt>
    <dgm:pt modelId="{C48BBC03-6A88-4932-BB35-D072C48C5CAA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Transparency in food labeling and responsible practices reinforce consumer trust.</a:t>
          </a:r>
        </a:p>
      </dgm:t>
    </dgm:pt>
    <dgm:pt modelId="{C8D5D3DA-1F34-4EEE-81C4-A6E763B74DFA}" type="parTrans" cxnId="{8A82074E-3AE2-4B8F-B749-851AE8EFC355}">
      <dgm:prSet/>
      <dgm:spPr/>
      <dgm:t>
        <a:bodyPr/>
        <a:lstStyle/>
        <a:p>
          <a:endParaRPr lang="en-US"/>
        </a:p>
      </dgm:t>
    </dgm:pt>
    <dgm:pt modelId="{54343AEC-4564-480D-9108-FF8E3E0A6007}" type="sibTrans" cxnId="{8A82074E-3AE2-4B8F-B749-851AE8EFC355}">
      <dgm:prSet/>
      <dgm:spPr/>
      <dgm:t>
        <a:bodyPr/>
        <a:lstStyle/>
        <a:p>
          <a:endParaRPr lang="en-US"/>
        </a:p>
      </dgm:t>
    </dgm:pt>
    <dgm:pt modelId="{3A244929-1513-40B7-ACC7-0FCA930EC3E9}" type="pres">
      <dgm:prSet presAssocID="{CB182B75-1724-48FF-A53B-E73869817420}" presName="vert0" presStyleCnt="0">
        <dgm:presLayoutVars>
          <dgm:dir/>
          <dgm:animOne val="branch"/>
          <dgm:animLvl val="lvl"/>
        </dgm:presLayoutVars>
      </dgm:prSet>
      <dgm:spPr/>
    </dgm:pt>
    <dgm:pt modelId="{901DC760-09E9-42BC-BC65-74D0F91FE0B1}" type="pres">
      <dgm:prSet presAssocID="{6A99D720-E867-44E9-AE04-9506A880A53D}" presName="thickLine" presStyleLbl="alignNode1" presStyleIdx="0" presStyleCnt="3"/>
      <dgm:spPr/>
    </dgm:pt>
    <dgm:pt modelId="{B2CED83F-C26A-4E5D-A1C7-1D32CF6A3B83}" type="pres">
      <dgm:prSet presAssocID="{6A99D720-E867-44E9-AE04-9506A880A53D}" presName="horz1" presStyleCnt="0"/>
      <dgm:spPr/>
    </dgm:pt>
    <dgm:pt modelId="{9107658C-CAC8-4372-A3C2-0DED3151A223}" type="pres">
      <dgm:prSet presAssocID="{6A99D720-E867-44E9-AE04-9506A880A53D}" presName="tx1" presStyleLbl="revTx" presStyleIdx="0" presStyleCnt="3"/>
      <dgm:spPr/>
    </dgm:pt>
    <dgm:pt modelId="{59B91326-9D05-4F10-82C0-009AAA7A5A42}" type="pres">
      <dgm:prSet presAssocID="{6A99D720-E867-44E9-AE04-9506A880A53D}" presName="vert1" presStyleCnt="0"/>
      <dgm:spPr/>
    </dgm:pt>
    <dgm:pt modelId="{5E13FFDC-8C16-4837-AC0D-7C394DE1BE74}" type="pres">
      <dgm:prSet presAssocID="{039D60D5-A0E4-4BB4-B9FC-C2FF4A62D232}" presName="thickLine" presStyleLbl="alignNode1" presStyleIdx="1" presStyleCnt="3"/>
      <dgm:spPr/>
    </dgm:pt>
    <dgm:pt modelId="{F6C708A0-61E5-491B-98D7-E3F3A71D169A}" type="pres">
      <dgm:prSet presAssocID="{039D60D5-A0E4-4BB4-B9FC-C2FF4A62D232}" presName="horz1" presStyleCnt="0"/>
      <dgm:spPr/>
    </dgm:pt>
    <dgm:pt modelId="{FF141578-99CD-441B-8995-A90A52EC60B5}" type="pres">
      <dgm:prSet presAssocID="{039D60D5-A0E4-4BB4-B9FC-C2FF4A62D232}" presName="tx1" presStyleLbl="revTx" presStyleIdx="1" presStyleCnt="3"/>
      <dgm:spPr/>
    </dgm:pt>
    <dgm:pt modelId="{A1706900-86BA-4458-889F-C5D7D050E37E}" type="pres">
      <dgm:prSet presAssocID="{039D60D5-A0E4-4BB4-B9FC-C2FF4A62D232}" presName="vert1" presStyleCnt="0"/>
      <dgm:spPr/>
    </dgm:pt>
    <dgm:pt modelId="{C4706C8E-9B8C-45DC-9F64-DB1145C8F6D0}" type="pres">
      <dgm:prSet presAssocID="{C48BBC03-6A88-4932-BB35-D072C48C5CAA}" presName="thickLine" presStyleLbl="alignNode1" presStyleIdx="2" presStyleCnt="3"/>
      <dgm:spPr/>
    </dgm:pt>
    <dgm:pt modelId="{24FDB178-AAEB-486B-939E-46A59D4A6189}" type="pres">
      <dgm:prSet presAssocID="{C48BBC03-6A88-4932-BB35-D072C48C5CAA}" presName="horz1" presStyleCnt="0"/>
      <dgm:spPr/>
    </dgm:pt>
    <dgm:pt modelId="{4219D0AD-9796-4FD9-AF4C-08BBAECBF1A8}" type="pres">
      <dgm:prSet presAssocID="{C48BBC03-6A88-4932-BB35-D072C48C5CAA}" presName="tx1" presStyleLbl="revTx" presStyleIdx="2" presStyleCnt="3"/>
      <dgm:spPr/>
    </dgm:pt>
    <dgm:pt modelId="{C5754DFB-BFF1-4DE8-B634-3F944DF86D5D}" type="pres">
      <dgm:prSet presAssocID="{C48BBC03-6A88-4932-BB35-D072C48C5CAA}" presName="vert1" presStyleCnt="0"/>
      <dgm:spPr/>
    </dgm:pt>
  </dgm:ptLst>
  <dgm:cxnLst>
    <dgm:cxn modelId="{BAA34F25-C116-4368-9087-F14B53C46FDB}" srcId="{CB182B75-1724-48FF-A53B-E73869817420}" destId="{039D60D5-A0E4-4BB4-B9FC-C2FF4A62D232}" srcOrd="1" destOrd="0" parTransId="{2176D8D5-0FBF-4142-A7D6-82A191BB6CEC}" sibTransId="{1B25E134-8FB0-4CFA-BC2C-32729FD8CBA2}"/>
    <dgm:cxn modelId="{8A82074E-3AE2-4B8F-B749-851AE8EFC355}" srcId="{CB182B75-1724-48FF-A53B-E73869817420}" destId="{C48BBC03-6A88-4932-BB35-D072C48C5CAA}" srcOrd="2" destOrd="0" parTransId="{C8D5D3DA-1F34-4EEE-81C4-A6E763B74DFA}" sibTransId="{54343AEC-4564-480D-9108-FF8E3E0A6007}"/>
    <dgm:cxn modelId="{6A7F1D51-26DA-43B8-807F-AC4C40BE1647}" srcId="{CB182B75-1724-48FF-A53B-E73869817420}" destId="{6A99D720-E867-44E9-AE04-9506A880A53D}" srcOrd="0" destOrd="0" parTransId="{4BDB75CE-6978-4F03-93D2-E2BFA6B065B5}" sibTransId="{C1D02823-7BC2-47E8-B3B3-C50287E956F3}"/>
    <dgm:cxn modelId="{99C711A6-666D-4C15-AFAC-578315290A87}" type="presOf" srcId="{CB182B75-1724-48FF-A53B-E73869817420}" destId="{3A244929-1513-40B7-ACC7-0FCA930EC3E9}" srcOrd="0" destOrd="0" presId="urn:microsoft.com/office/officeart/2008/layout/LinedList"/>
    <dgm:cxn modelId="{0CB58AC2-F713-4F9D-B17A-93CBEE3AE0E0}" type="presOf" srcId="{6A99D720-E867-44E9-AE04-9506A880A53D}" destId="{9107658C-CAC8-4372-A3C2-0DED3151A223}" srcOrd="0" destOrd="0" presId="urn:microsoft.com/office/officeart/2008/layout/LinedList"/>
    <dgm:cxn modelId="{0AED8BCD-4F05-4DCB-B8F2-06C63D8302A6}" type="presOf" srcId="{039D60D5-A0E4-4BB4-B9FC-C2FF4A62D232}" destId="{FF141578-99CD-441B-8995-A90A52EC60B5}" srcOrd="0" destOrd="0" presId="urn:microsoft.com/office/officeart/2008/layout/LinedList"/>
    <dgm:cxn modelId="{233CF5E4-C595-4061-BE19-4D3CADE1A144}" type="presOf" srcId="{C48BBC03-6A88-4932-BB35-D072C48C5CAA}" destId="{4219D0AD-9796-4FD9-AF4C-08BBAECBF1A8}" srcOrd="0" destOrd="0" presId="urn:microsoft.com/office/officeart/2008/layout/LinedList"/>
    <dgm:cxn modelId="{2AA3D667-BD31-479C-9A66-6C9314183A86}" type="presParOf" srcId="{3A244929-1513-40B7-ACC7-0FCA930EC3E9}" destId="{901DC760-09E9-42BC-BC65-74D0F91FE0B1}" srcOrd="0" destOrd="0" presId="urn:microsoft.com/office/officeart/2008/layout/LinedList"/>
    <dgm:cxn modelId="{FC23F94E-AFAA-4406-8B19-087EA5134964}" type="presParOf" srcId="{3A244929-1513-40B7-ACC7-0FCA930EC3E9}" destId="{B2CED83F-C26A-4E5D-A1C7-1D32CF6A3B83}" srcOrd="1" destOrd="0" presId="urn:microsoft.com/office/officeart/2008/layout/LinedList"/>
    <dgm:cxn modelId="{78E20953-C1C3-4BEF-8BFC-E4060EC62FBA}" type="presParOf" srcId="{B2CED83F-C26A-4E5D-A1C7-1D32CF6A3B83}" destId="{9107658C-CAC8-4372-A3C2-0DED3151A223}" srcOrd="0" destOrd="0" presId="urn:microsoft.com/office/officeart/2008/layout/LinedList"/>
    <dgm:cxn modelId="{220E2AD1-8C6C-4CD4-9FB6-963A4D27E385}" type="presParOf" srcId="{B2CED83F-C26A-4E5D-A1C7-1D32CF6A3B83}" destId="{59B91326-9D05-4F10-82C0-009AAA7A5A42}" srcOrd="1" destOrd="0" presId="urn:microsoft.com/office/officeart/2008/layout/LinedList"/>
    <dgm:cxn modelId="{14FA5895-8F88-42AD-A54D-B7FBF84BD46C}" type="presParOf" srcId="{3A244929-1513-40B7-ACC7-0FCA930EC3E9}" destId="{5E13FFDC-8C16-4837-AC0D-7C394DE1BE74}" srcOrd="2" destOrd="0" presId="urn:microsoft.com/office/officeart/2008/layout/LinedList"/>
    <dgm:cxn modelId="{9B3C5A9C-31BD-4AB1-B5F4-CC2515CEB1E1}" type="presParOf" srcId="{3A244929-1513-40B7-ACC7-0FCA930EC3E9}" destId="{F6C708A0-61E5-491B-98D7-E3F3A71D169A}" srcOrd="3" destOrd="0" presId="urn:microsoft.com/office/officeart/2008/layout/LinedList"/>
    <dgm:cxn modelId="{66FA3D93-BCA7-41B5-8910-1F79474B47FA}" type="presParOf" srcId="{F6C708A0-61E5-491B-98D7-E3F3A71D169A}" destId="{FF141578-99CD-441B-8995-A90A52EC60B5}" srcOrd="0" destOrd="0" presId="urn:microsoft.com/office/officeart/2008/layout/LinedList"/>
    <dgm:cxn modelId="{07551643-B064-4FE2-B0C2-7333769F5EFA}" type="presParOf" srcId="{F6C708A0-61E5-491B-98D7-E3F3A71D169A}" destId="{A1706900-86BA-4458-889F-C5D7D050E37E}" srcOrd="1" destOrd="0" presId="urn:microsoft.com/office/officeart/2008/layout/LinedList"/>
    <dgm:cxn modelId="{728F2983-A43A-4CBF-8B59-DAA6D01EEDF9}" type="presParOf" srcId="{3A244929-1513-40B7-ACC7-0FCA930EC3E9}" destId="{C4706C8E-9B8C-45DC-9F64-DB1145C8F6D0}" srcOrd="4" destOrd="0" presId="urn:microsoft.com/office/officeart/2008/layout/LinedList"/>
    <dgm:cxn modelId="{EB7A7238-B00B-4564-9831-70218C52402D}" type="presParOf" srcId="{3A244929-1513-40B7-ACC7-0FCA930EC3E9}" destId="{24FDB178-AAEB-486B-939E-46A59D4A6189}" srcOrd="5" destOrd="0" presId="urn:microsoft.com/office/officeart/2008/layout/LinedList"/>
    <dgm:cxn modelId="{CCDBEF47-6021-41C6-83EE-1FEED807A63D}" type="presParOf" srcId="{24FDB178-AAEB-486B-939E-46A59D4A6189}" destId="{4219D0AD-9796-4FD9-AF4C-08BBAECBF1A8}" srcOrd="0" destOrd="0" presId="urn:microsoft.com/office/officeart/2008/layout/LinedList"/>
    <dgm:cxn modelId="{F9EFD40E-BA49-48A9-B3FC-D73C9EA32D7D}" type="presParOf" srcId="{24FDB178-AAEB-486B-939E-46A59D4A6189}" destId="{C5754DFB-BFF1-4DE8-B634-3F944DF86D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0175AE-EAC9-4226-A655-F525687EB7A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</dgm:pt>
    <dgm:pt modelId="{9DFBE563-057A-44F7-B690-08F9D898DEE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Food hygiene measures must be implemented at every stage of the food supply chain</a:t>
          </a:r>
          <a:endParaRPr lang="it-IT" sz="1400" dirty="0"/>
        </a:p>
      </dgm:t>
    </dgm:pt>
    <dgm:pt modelId="{8CFAE5F4-5E0C-4F60-A300-A088D056B5AB}" type="parTrans" cxnId="{65BDE1AD-E2CD-4454-8CE8-E470215B93C0}">
      <dgm:prSet/>
      <dgm:spPr/>
      <dgm:t>
        <a:bodyPr/>
        <a:lstStyle/>
        <a:p>
          <a:endParaRPr lang="it-IT"/>
        </a:p>
      </dgm:t>
    </dgm:pt>
    <dgm:pt modelId="{742430A6-F0D5-4E83-BD7A-482A2CEB3D91}" type="sibTrans" cxnId="{65BDE1AD-E2CD-4454-8CE8-E470215B93C0}">
      <dgm:prSet/>
      <dgm:spPr/>
      <dgm:t>
        <a:bodyPr/>
        <a:lstStyle/>
        <a:p>
          <a:endParaRPr lang="it-IT"/>
        </a:p>
      </dgm:t>
    </dgm:pt>
    <dgm:pt modelId="{00CEE29D-7E58-40F1-BC5B-05B577FA25D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From clean water sources in agriculture to HACCP systems in food processing, strict protocols minimize contamination risks</a:t>
          </a:r>
          <a:endParaRPr lang="it-IT" sz="1400" dirty="0"/>
        </a:p>
      </dgm:t>
    </dgm:pt>
    <dgm:pt modelId="{F869B063-ED6F-48CA-98F7-FF40D7A801F7}" type="parTrans" cxnId="{17759667-94C9-4AA4-8C98-B234385A73F1}">
      <dgm:prSet/>
      <dgm:spPr/>
      <dgm:t>
        <a:bodyPr/>
        <a:lstStyle/>
        <a:p>
          <a:endParaRPr lang="it-IT"/>
        </a:p>
      </dgm:t>
    </dgm:pt>
    <dgm:pt modelId="{B23E3EA8-BE62-449B-A2F9-50792DAFC04F}" type="sibTrans" cxnId="{17759667-94C9-4AA4-8C98-B234385A73F1}">
      <dgm:prSet/>
      <dgm:spPr/>
      <dgm:t>
        <a:bodyPr/>
        <a:lstStyle/>
        <a:p>
          <a:endParaRPr lang="it-IT"/>
        </a:p>
      </dgm:t>
    </dgm:pt>
    <dgm:pt modelId="{664DC729-1CCB-487B-8594-910559AC80E7}" type="pres">
      <dgm:prSet presAssocID="{630175AE-EAC9-4226-A655-F525687EB7AC}" presName="root" presStyleCnt="0">
        <dgm:presLayoutVars>
          <dgm:dir/>
          <dgm:resizeHandles val="exact"/>
        </dgm:presLayoutVars>
      </dgm:prSet>
      <dgm:spPr/>
    </dgm:pt>
    <dgm:pt modelId="{05A002C3-9E3D-4559-9D08-802FD33E5983}" type="pres">
      <dgm:prSet presAssocID="{9DFBE563-057A-44F7-B690-08F9D898DEE2}" presName="compNode" presStyleCnt="0"/>
      <dgm:spPr/>
    </dgm:pt>
    <dgm:pt modelId="{B1FEE38B-CB30-4E38-8744-19237A7D590C}" type="pres">
      <dgm:prSet presAssocID="{9DFBE563-057A-44F7-B690-08F9D898DEE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4E8F52C-F10A-41AD-B770-42461870DF10}" type="pres">
      <dgm:prSet presAssocID="{9DFBE563-057A-44F7-B690-08F9D898DEE2}" presName="spaceRect" presStyleCnt="0"/>
      <dgm:spPr/>
    </dgm:pt>
    <dgm:pt modelId="{7E71CA0B-8C96-42CD-A7EF-030CA5E4931B}" type="pres">
      <dgm:prSet presAssocID="{9DFBE563-057A-44F7-B690-08F9D898DEE2}" presName="textRect" presStyleLbl="revTx" presStyleIdx="0" presStyleCnt="2">
        <dgm:presLayoutVars>
          <dgm:chMax val="1"/>
          <dgm:chPref val="1"/>
        </dgm:presLayoutVars>
      </dgm:prSet>
      <dgm:spPr/>
    </dgm:pt>
    <dgm:pt modelId="{92D66B08-50A9-4B56-9EE0-DAD635F643A2}" type="pres">
      <dgm:prSet presAssocID="{742430A6-F0D5-4E83-BD7A-482A2CEB3D91}" presName="sibTrans" presStyleCnt="0"/>
      <dgm:spPr/>
    </dgm:pt>
    <dgm:pt modelId="{ED55A6C2-E168-4B33-90AC-8A15EA85183C}" type="pres">
      <dgm:prSet presAssocID="{00CEE29D-7E58-40F1-BC5B-05B577FA25DF}" presName="compNode" presStyleCnt="0"/>
      <dgm:spPr/>
    </dgm:pt>
    <dgm:pt modelId="{E9C5DF9F-F731-4AB8-9955-713258638B61}" type="pres">
      <dgm:prSet presAssocID="{00CEE29D-7E58-40F1-BC5B-05B577FA25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F7B8B645-E61E-4AA1-8A1E-69A7198D0638}" type="pres">
      <dgm:prSet presAssocID="{00CEE29D-7E58-40F1-BC5B-05B577FA25DF}" presName="spaceRect" presStyleCnt="0"/>
      <dgm:spPr/>
    </dgm:pt>
    <dgm:pt modelId="{49C065AE-7757-436E-856D-C467ACE3BFCF}" type="pres">
      <dgm:prSet presAssocID="{00CEE29D-7E58-40F1-BC5B-05B577FA25D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4400730-3704-4EAE-91D9-4DBCB8EE3B6F}" type="presOf" srcId="{00CEE29D-7E58-40F1-BC5B-05B577FA25DF}" destId="{49C065AE-7757-436E-856D-C467ACE3BFCF}" srcOrd="0" destOrd="0" presId="urn:microsoft.com/office/officeart/2018/2/layout/IconLabelList"/>
    <dgm:cxn modelId="{029AEE34-A137-4581-8A83-F465BB1E8B79}" type="presOf" srcId="{9DFBE563-057A-44F7-B690-08F9D898DEE2}" destId="{7E71CA0B-8C96-42CD-A7EF-030CA5E4931B}" srcOrd="0" destOrd="0" presId="urn:microsoft.com/office/officeart/2018/2/layout/IconLabelList"/>
    <dgm:cxn modelId="{17759667-94C9-4AA4-8C98-B234385A73F1}" srcId="{630175AE-EAC9-4226-A655-F525687EB7AC}" destId="{00CEE29D-7E58-40F1-BC5B-05B577FA25DF}" srcOrd="1" destOrd="0" parTransId="{F869B063-ED6F-48CA-98F7-FF40D7A801F7}" sibTransId="{B23E3EA8-BE62-449B-A2F9-50792DAFC04F}"/>
    <dgm:cxn modelId="{65BDE1AD-E2CD-4454-8CE8-E470215B93C0}" srcId="{630175AE-EAC9-4226-A655-F525687EB7AC}" destId="{9DFBE563-057A-44F7-B690-08F9D898DEE2}" srcOrd="0" destOrd="0" parTransId="{8CFAE5F4-5E0C-4F60-A300-A088D056B5AB}" sibTransId="{742430A6-F0D5-4E83-BD7A-482A2CEB3D91}"/>
    <dgm:cxn modelId="{320951E4-9EEF-4CEF-AABF-B1FDC751FB44}" type="presOf" srcId="{630175AE-EAC9-4226-A655-F525687EB7AC}" destId="{664DC729-1CCB-487B-8594-910559AC80E7}" srcOrd="0" destOrd="0" presId="urn:microsoft.com/office/officeart/2018/2/layout/IconLabelList"/>
    <dgm:cxn modelId="{D9CE59D2-87B7-49E1-A808-F0069AC582FB}" type="presParOf" srcId="{664DC729-1CCB-487B-8594-910559AC80E7}" destId="{05A002C3-9E3D-4559-9D08-802FD33E5983}" srcOrd="0" destOrd="0" presId="urn:microsoft.com/office/officeart/2018/2/layout/IconLabelList"/>
    <dgm:cxn modelId="{C8ACD81C-687F-4E10-99BB-496D2685FF04}" type="presParOf" srcId="{05A002C3-9E3D-4559-9D08-802FD33E5983}" destId="{B1FEE38B-CB30-4E38-8744-19237A7D590C}" srcOrd="0" destOrd="0" presId="urn:microsoft.com/office/officeart/2018/2/layout/IconLabelList"/>
    <dgm:cxn modelId="{87C8C16E-00BE-493C-BC7A-BFB49BDF2AD5}" type="presParOf" srcId="{05A002C3-9E3D-4559-9D08-802FD33E5983}" destId="{24E8F52C-F10A-41AD-B770-42461870DF10}" srcOrd="1" destOrd="0" presId="urn:microsoft.com/office/officeart/2018/2/layout/IconLabelList"/>
    <dgm:cxn modelId="{59D15775-58CC-4E06-B406-204C982DA524}" type="presParOf" srcId="{05A002C3-9E3D-4559-9D08-802FD33E5983}" destId="{7E71CA0B-8C96-42CD-A7EF-030CA5E4931B}" srcOrd="2" destOrd="0" presId="urn:microsoft.com/office/officeart/2018/2/layout/IconLabelList"/>
    <dgm:cxn modelId="{541A5748-E248-424F-A2A5-1A6FC34BDC8F}" type="presParOf" srcId="{664DC729-1CCB-487B-8594-910559AC80E7}" destId="{92D66B08-50A9-4B56-9EE0-DAD635F643A2}" srcOrd="1" destOrd="0" presId="urn:microsoft.com/office/officeart/2018/2/layout/IconLabelList"/>
    <dgm:cxn modelId="{04F3341E-ACA9-44E2-ACE4-E316008C385F}" type="presParOf" srcId="{664DC729-1CCB-487B-8594-910559AC80E7}" destId="{ED55A6C2-E168-4B33-90AC-8A15EA85183C}" srcOrd="2" destOrd="0" presId="urn:microsoft.com/office/officeart/2018/2/layout/IconLabelList"/>
    <dgm:cxn modelId="{AD9E0176-736C-4D41-A15A-0C53CBF24CD6}" type="presParOf" srcId="{ED55A6C2-E168-4B33-90AC-8A15EA85183C}" destId="{E9C5DF9F-F731-4AB8-9955-713258638B61}" srcOrd="0" destOrd="0" presId="urn:microsoft.com/office/officeart/2018/2/layout/IconLabelList"/>
    <dgm:cxn modelId="{19742A37-5DFC-4152-B526-85A95399DBA6}" type="presParOf" srcId="{ED55A6C2-E168-4B33-90AC-8A15EA85183C}" destId="{F7B8B645-E61E-4AA1-8A1E-69A7198D0638}" srcOrd="1" destOrd="0" presId="urn:microsoft.com/office/officeart/2018/2/layout/IconLabelList"/>
    <dgm:cxn modelId="{9C6A21C6-2218-4BD5-96DC-7B6BA920C550}" type="presParOf" srcId="{ED55A6C2-E168-4B33-90AC-8A15EA85183C}" destId="{49C065AE-7757-436E-856D-C467ACE3BFCF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6772EE-1C10-45DB-85C8-B1A4F06DD4FA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CC2BC312-2E68-44AA-A078-636CBCE28836}">
      <dgm:prSet phldrT="[Text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Ensuring hygiene starts with </a:t>
          </a:r>
          <a:endParaRPr lang="it-IT" sz="1400" dirty="0">
            <a:solidFill>
              <a:schemeClr val="tx1"/>
            </a:solidFill>
          </a:endParaRPr>
        </a:p>
      </dgm:t>
    </dgm:pt>
    <dgm:pt modelId="{E03674B8-E7DC-4296-9067-CB94BCF69DF6}" type="parTrans" cxnId="{7B593C82-A872-4EBB-BA2C-45AC96D111B3}">
      <dgm:prSet/>
      <dgm:spPr/>
      <dgm:t>
        <a:bodyPr/>
        <a:lstStyle/>
        <a:p>
          <a:endParaRPr lang="it-IT"/>
        </a:p>
      </dgm:t>
    </dgm:pt>
    <dgm:pt modelId="{8D20257D-47E0-42D1-B145-070F42F00813}" type="sibTrans" cxnId="{7B593C82-A872-4EBB-BA2C-45AC96D111B3}">
      <dgm:prSet/>
      <dgm:spPr/>
      <dgm:t>
        <a:bodyPr/>
        <a:lstStyle/>
        <a:p>
          <a:endParaRPr lang="it-IT"/>
        </a:p>
      </dgm:t>
    </dgm:pt>
    <dgm:pt modelId="{5BB23A1E-E606-40F4-BA5E-68BEDDB6C707}">
      <dgm:prSet phldrT="[Text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controlled pesticide use</a:t>
          </a:r>
          <a:endParaRPr lang="it-IT" sz="1400" dirty="0">
            <a:solidFill>
              <a:schemeClr val="tx1"/>
            </a:solidFill>
          </a:endParaRPr>
        </a:p>
      </dgm:t>
    </dgm:pt>
    <dgm:pt modelId="{F9D87887-BEF5-417A-B72A-029A54C38645}" type="parTrans" cxnId="{DFF55D13-2EA3-40AA-B054-6A221B939BC6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C2957D31-E065-4F0D-9A98-8FC6EA47C83A}" type="sibTrans" cxnId="{DFF55D13-2EA3-40AA-B054-6A221B939BC6}">
      <dgm:prSet/>
      <dgm:spPr/>
      <dgm:t>
        <a:bodyPr/>
        <a:lstStyle/>
        <a:p>
          <a:endParaRPr lang="it-IT"/>
        </a:p>
      </dgm:t>
    </dgm:pt>
    <dgm:pt modelId="{C6387755-B6EB-4AF4-917B-D0995825D855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proper waste management</a:t>
          </a:r>
          <a:endParaRPr lang="it-IT" sz="1400" dirty="0">
            <a:solidFill>
              <a:schemeClr val="tx1"/>
            </a:solidFill>
          </a:endParaRPr>
        </a:p>
      </dgm:t>
    </dgm:pt>
    <dgm:pt modelId="{6CC5222C-C587-4C3B-872B-F6489D8B3D6C}" type="parTrans" cxnId="{B9EC65FD-8A3A-4830-BA04-80568AA5868A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FBEBA788-A389-4FA9-A06A-05E3368A9A0C}" type="sibTrans" cxnId="{B9EC65FD-8A3A-4830-BA04-80568AA5868A}">
      <dgm:prSet/>
      <dgm:spPr/>
      <dgm:t>
        <a:bodyPr/>
        <a:lstStyle/>
        <a:p>
          <a:endParaRPr lang="it-IT"/>
        </a:p>
      </dgm:t>
    </dgm:pt>
    <dgm:pt modelId="{DD635A8B-540B-4548-B613-367FEAA33DD7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clean irrigation systems</a:t>
          </a:r>
          <a:endParaRPr lang="it-IT" sz="1400" dirty="0">
            <a:solidFill>
              <a:schemeClr val="tx1"/>
            </a:solidFill>
          </a:endParaRPr>
        </a:p>
      </dgm:t>
    </dgm:pt>
    <dgm:pt modelId="{F96FBA13-16EE-4FE8-9DDC-F99207BE5E34}" type="parTrans" cxnId="{07932DA6-8853-43BC-BF55-D6C667A653C0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B12BBF33-2647-4880-B2BB-756AF66A2089}" type="sibTrans" cxnId="{07932DA6-8853-43BC-BF55-D6C667A653C0}">
      <dgm:prSet/>
      <dgm:spPr/>
      <dgm:t>
        <a:bodyPr/>
        <a:lstStyle/>
        <a:p>
          <a:endParaRPr lang="it-IT"/>
        </a:p>
      </dgm:t>
    </dgm:pt>
    <dgm:pt modelId="{7F00E6E8-494F-489F-84FF-F143CD050B8E}" type="pres">
      <dgm:prSet presAssocID="{196772EE-1C10-45DB-85C8-B1A4F06DD4F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2C405A-FA60-4C9E-BC98-A19C27633754}" type="pres">
      <dgm:prSet presAssocID="{CC2BC312-2E68-44AA-A078-636CBCE28836}" presName="centerShape" presStyleLbl="node0" presStyleIdx="0" presStyleCnt="1"/>
      <dgm:spPr/>
    </dgm:pt>
    <dgm:pt modelId="{029B16A3-1D3D-44B2-8936-DA32C4195A8A}" type="pres">
      <dgm:prSet presAssocID="{6CC5222C-C587-4C3B-872B-F6489D8B3D6C}" presName="parTrans" presStyleLbl="sibTrans2D1" presStyleIdx="0" presStyleCnt="3"/>
      <dgm:spPr/>
    </dgm:pt>
    <dgm:pt modelId="{8B88E856-4E11-4E33-BFE9-B5E87F2CB2C0}" type="pres">
      <dgm:prSet presAssocID="{6CC5222C-C587-4C3B-872B-F6489D8B3D6C}" presName="connectorText" presStyleLbl="sibTrans2D1" presStyleIdx="0" presStyleCnt="3"/>
      <dgm:spPr/>
    </dgm:pt>
    <dgm:pt modelId="{6ECEE38E-BAD7-4AF0-AA58-0724F8B95C0C}" type="pres">
      <dgm:prSet presAssocID="{C6387755-B6EB-4AF4-917B-D0995825D855}" presName="node" presStyleLbl="node1" presStyleIdx="0" presStyleCnt="3">
        <dgm:presLayoutVars>
          <dgm:bulletEnabled val="1"/>
        </dgm:presLayoutVars>
      </dgm:prSet>
      <dgm:spPr/>
    </dgm:pt>
    <dgm:pt modelId="{AA15EE63-228F-4663-98BE-C16CFEEEF7EF}" type="pres">
      <dgm:prSet presAssocID="{F96FBA13-16EE-4FE8-9DDC-F99207BE5E34}" presName="parTrans" presStyleLbl="sibTrans2D1" presStyleIdx="1" presStyleCnt="3"/>
      <dgm:spPr/>
    </dgm:pt>
    <dgm:pt modelId="{C5614DE8-17C3-4E6B-8842-3E95FD52B2C1}" type="pres">
      <dgm:prSet presAssocID="{F96FBA13-16EE-4FE8-9DDC-F99207BE5E34}" presName="connectorText" presStyleLbl="sibTrans2D1" presStyleIdx="1" presStyleCnt="3"/>
      <dgm:spPr/>
    </dgm:pt>
    <dgm:pt modelId="{ABF604A3-91DF-493D-BFE1-5B2EBA701DE8}" type="pres">
      <dgm:prSet presAssocID="{DD635A8B-540B-4548-B613-367FEAA33DD7}" presName="node" presStyleLbl="node1" presStyleIdx="1" presStyleCnt="3">
        <dgm:presLayoutVars>
          <dgm:bulletEnabled val="1"/>
        </dgm:presLayoutVars>
      </dgm:prSet>
      <dgm:spPr/>
    </dgm:pt>
    <dgm:pt modelId="{DE3B9D2D-C5E9-417D-BD72-48A4765180FC}" type="pres">
      <dgm:prSet presAssocID="{F9D87887-BEF5-417A-B72A-029A54C38645}" presName="parTrans" presStyleLbl="sibTrans2D1" presStyleIdx="2" presStyleCnt="3"/>
      <dgm:spPr/>
    </dgm:pt>
    <dgm:pt modelId="{B7B59A04-34EB-45AF-877C-C611E4EFA5BD}" type="pres">
      <dgm:prSet presAssocID="{F9D87887-BEF5-417A-B72A-029A54C38645}" presName="connectorText" presStyleLbl="sibTrans2D1" presStyleIdx="2" presStyleCnt="3"/>
      <dgm:spPr/>
    </dgm:pt>
    <dgm:pt modelId="{E9F6D25E-A80F-4991-9BEE-54714E5C4DCF}" type="pres">
      <dgm:prSet presAssocID="{5BB23A1E-E606-40F4-BA5E-68BEDDB6C707}" presName="node" presStyleLbl="node1" presStyleIdx="2" presStyleCnt="3">
        <dgm:presLayoutVars>
          <dgm:bulletEnabled val="1"/>
        </dgm:presLayoutVars>
      </dgm:prSet>
      <dgm:spPr/>
    </dgm:pt>
  </dgm:ptLst>
  <dgm:cxnLst>
    <dgm:cxn modelId="{CFA3E804-1461-4555-BFC0-5E5B7F48E417}" type="presOf" srcId="{F9D87887-BEF5-417A-B72A-029A54C38645}" destId="{B7B59A04-34EB-45AF-877C-C611E4EFA5BD}" srcOrd="1" destOrd="0" presId="urn:microsoft.com/office/officeart/2005/8/layout/radial5"/>
    <dgm:cxn modelId="{DFF55D13-2EA3-40AA-B054-6A221B939BC6}" srcId="{CC2BC312-2E68-44AA-A078-636CBCE28836}" destId="{5BB23A1E-E606-40F4-BA5E-68BEDDB6C707}" srcOrd="2" destOrd="0" parTransId="{F9D87887-BEF5-417A-B72A-029A54C38645}" sibTransId="{C2957D31-E065-4F0D-9A98-8FC6EA47C83A}"/>
    <dgm:cxn modelId="{E11F7521-3D2F-4807-BD4B-78CF967EFBCA}" type="presOf" srcId="{6CC5222C-C587-4C3B-872B-F6489D8B3D6C}" destId="{029B16A3-1D3D-44B2-8936-DA32C4195A8A}" srcOrd="0" destOrd="0" presId="urn:microsoft.com/office/officeart/2005/8/layout/radial5"/>
    <dgm:cxn modelId="{C6A87429-B28A-4E4F-AEA3-8F9E01873358}" type="presOf" srcId="{196772EE-1C10-45DB-85C8-B1A4F06DD4FA}" destId="{7F00E6E8-494F-489F-84FF-F143CD050B8E}" srcOrd="0" destOrd="0" presId="urn:microsoft.com/office/officeart/2005/8/layout/radial5"/>
    <dgm:cxn modelId="{AACF1F7A-4EDD-4B24-91EE-8CE4E1D96E48}" type="presOf" srcId="{F96FBA13-16EE-4FE8-9DDC-F99207BE5E34}" destId="{AA15EE63-228F-4663-98BE-C16CFEEEF7EF}" srcOrd="0" destOrd="0" presId="urn:microsoft.com/office/officeart/2005/8/layout/radial5"/>
    <dgm:cxn modelId="{7B593C82-A872-4EBB-BA2C-45AC96D111B3}" srcId="{196772EE-1C10-45DB-85C8-B1A4F06DD4FA}" destId="{CC2BC312-2E68-44AA-A078-636CBCE28836}" srcOrd="0" destOrd="0" parTransId="{E03674B8-E7DC-4296-9067-CB94BCF69DF6}" sibTransId="{8D20257D-47E0-42D1-B145-070F42F00813}"/>
    <dgm:cxn modelId="{FDCB5683-7B91-45C5-A61F-BC6550C79DAD}" type="presOf" srcId="{C6387755-B6EB-4AF4-917B-D0995825D855}" destId="{6ECEE38E-BAD7-4AF0-AA58-0724F8B95C0C}" srcOrd="0" destOrd="0" presId="urn:microsoft.com/office/officeart/2005/8/layout/radial5"/>
    <dgm:cxn modelId="{F176289E-4D54-4D79-B20B-284B47DC547B}" type="presOf" srcId="{DD635A8B-540B-4548-B613-367FEAA33DD7}" destId="{ABF604A3-91DF-493D-BFE1-5B2EBA701DE8}" srcOrd="0" destOrd="0" presId="urn:microsoft.com/office/officeart/2005/8/layout/radial5"/>
    <dgm:cxn modelId="{07932DA6-8853-43BC-BF55-D6C667A653C0}" srcId="{CC2BC312-2E68-44AA-A078-636CBCE28836}" destId="{DD635A8B-540B-4548-B613-367FEAA33DD7}" srcOrd="1" destOrd="0" parTransId="{F96FBA13-16EE-4FE8-9DDC-F99207BE5E34}" sibTransId="{B12BBF33-2647-4880-B2BB-756AF66A2089}"/>
    <dgm:cxn modelId="{76DE57AD-E106-4420-B7D7-83F62B5D2938}" type="presOf" srcId="{6CC5222C-C587-4C3B-872B-F6489D8B3D6C}" destId="{8B88E856-4E11-4E33-BFE9-B5E87F2CB2C0}" srcOrd="1" destOrd="0" presId="urn:microsoft.com/office/officeart/2005/8/layout/radial5"/>
    <dgm:cxn modelId="{26F146D7-6BE6-423B-B1C0-B7E5CE4682F1}" type="presOf" srcId="{F9D87887-BEF5-417A-B72A-029A54C38645}" destId="{DE3B9D2D-C5E9-417D-BD72-48A4765180FC}" srcOrd="0" destOrd="0" presId="urn:microsoft.com/office/officeart/2005/8/layout/radial5"/>
    <dgm:cxn modelId="{090D4DF0-749C-4206-BE71-81FB430ADDA9}" type="presOf" srcId="{CC2BC312-2E68-44AA-A078-636CBCE28836}" destId="{C42C405A-FA60-4C9E-BC98-A19C27633754}" srcOrd="0" destOrd="0" presId="urn:microsoft.com/office/officeart/2005/8/layout/radial5"/>
    <dgm:cxn modelId="{1CFD07F1-84D4-494E-AE1F-9E324434B52E}" type="presOf" srcId="{5BB23A1E-E606-40F4-BA5E-68BEDDB6C707}" destId="{E9F6D25E-A80F-4991-9BEE-54714E5C4DCF}" srcOrd="0" destOrd="0" presId="urn:microsoft.com/office/officeart/2005/8/layout/radial5"/>
    <dgm:cxn modelId="{92A263FC-E45E-461D-85D2-4C70EEA6EE98}" type="presOf" srcId="{F96FBA13-16EE-4FE8-9DDC-F99207BE5E34}" destId="{C5614DE8-17C3-4E6B-8842-3E95FD52B2C1}" srcOrd="1" destOrd="0" presId="urn:microsoft.com/office/officeart/2005/8/layout/radial5"/>
    <dgm:cxn modelId="{B9EC65FD-8A3A-4830-BA04-80568AA5868A}" srcId="{CC2BC312-2E68-44AA-A078-636CBCE28836}" destId="{C6387755-B6EB-4AF4-917B-D0995825D855}" srcOrd="0" destOrd="0" parTransId="{6CC5222C-C587-4C3B-872B-F6489D8B3D6C}" sibTransId="{FBEBA788-A389-4FA9-A06A-05E3368A9A0C}"/>
    <dgm:cxn modelId="{E6E22C3F-AC0F-466D-A708-B87F5E7C7F64}" type="presParOf" srcId="{7F00E6E8-494F-489F-84FF-F143CD050B8E}" destId="{C42C405A-FA60-4C9E-BC98-A19C27633754}" srcOrd="0" destOrd="0" presId="urn:microsoft.com/office/officeart/2005/8/layout/radial5"/>
    <dgm:cxn modelId="{78DAEE10-B0FA-4BB3-9D17-02EE2C06E4F5}" type="presParOf" srcId="{7F00E6E8-494F-489F-84FF-F143CD050B8E}" destId="{029B16A3-1D3D-44B2-8936-DA32C4195A8A}" srcOrd="1" destOrd="0" presId="urn:microsoft.com/office/officeart/2005/8/layout/radial5"/>
    <dgm:cxn modelId="{F224BDDC-9F1D-4D05-A2A9-961E94D214BD}" type="presParOf" srcId="{029B16A3-1D3D-44B2-8936-DA32C4195A8A}" destId="{8B88E856-4E11-4E33-BFE9-B5E87F2CB2C0}" srcOrd="0" destOrd="0" presId="urn:microsoft.com/office/officeart/2005/8/layout/radial5"/>
    <dgm:cxn modelId="{4EBAB770-FF42-4E6C-A2D6-C8393AA4C315}" type="presParOf" srcId="{7F00E6E8-494F-489F-84FF-F143CD050B8E}" destId="{6ECEE38E-BAD7-4AF0-AA58-0724F8B95C0C}" srcOrd="2" destOrd="0" presId="urn:microsoft.com/office/officeart/2005/8/layout/radial5"/>
    <dgm:cxn modelId="{54BC5154-B09F-4897-823D-C342805E2871}" type="presParOf" srcId="{7F00E6E8-494F-489F-84FF-F143CD050B8E}" destId="{AA15EE63-228F-4663-98BE-C16CFEEEF7EF}" srcOrd="3" destOrd="0" presId="urn:microsoft.com/office/officeart/2005/8/layout/radial5"/>
    <dgm:cxn modelId="{3CF57CD1-48E7-4F48-B3D5-442965D1C7E7}" type="presParOf" srcId="{AA15EE63-228F-4663-98BE-C16CFEEEF7EF}" destId="{C5614DE8-17C3-4E6B-8842-3E95FD52B2C1}" srcOrd="0" destOrd="0" presId="urn:microsoft.com/office/officeart/2005/8/layout/radial5"/>
    <dgm:cxn modelId="{EF5E1A12-7489-4778-80F8-7F26B9672A10}" type="presParOf" srcId="{7F00E6E8-494F-489F-84FF-F143CD050B8E}" destId="{ABF604A3-91DF-493D-BFE1-5B2EBA701DE8}" srcOrd="4" destOrd="0" presId="urn:microsoft.com/office/officeart/2005/8/layout/radial5"/>
    <dgm:cxn modelId="{2EBCF14A-1048-40D5-A77C-84296B777FBC}" type="presParOf" srcId="{7F00E6E8-494F-489F-84FF-F143CD050B8E}" destId="{DE3B9D2D-C5E9-417D-BD72-48A4765180FC}" srcOrd="5" destOrd="0" presId="urn:microsoft.com/office/officeart/2005/8/layout/radial5"/>
    <dgm:cxn modelId="{EEF9DACD-B825-4227-B7B7-EB5AB3923C0D}" type="presParOf" srcId="{DE3B9D2D-C5E9-417D-BD72-48A4765180FC}" destId="{B7B59A04-34EB-45AF-877C-C611E4EFA5BD}" srcOrd="0" destOrd="0" presId="urn:microsoft.com/office/officeart/2005/8/layout/radial5"/>
    <dgm:cxn modelId="{E165BD29-EC02-4521-849E-B24CEFC9C70A}" type="presParOf" srcId="{7F00E6E8-494F-489F-84FF-F143CD050B8E}" destId="{E9F6D25E-A80F-4991-9BEE-54714E5C4DC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1F53C1-C21C-4E0D-BB53-48B979C8C36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70C18B9-FC81-4553-9814-89AC5EDD81CB}">
      <dgm:prSet phldrT="[Text]" custT="1"/>
      <dgm:spPr>
        <a:solidFill>
          <a:schemeClr val="bg1"/>
        </a:solidFill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Maintaining sanitary conditions in harvesting </a:t>
          </a:r>
          <a:endParaRPr lang="it-IT" sz="1400" dirty="0">
            <a:solidFill>
              <a:schemeClr val="tx1"/>
            </a:solidFill>
          </a:endParaRPr>
        </a:p>
      </dgm:t>
    </dgm:pt>
    <dgm:pt modelId="{8F88D69E-D5CF-4C6C-B5A5-68EE6EFC93D7}" type="parTrans" cxnId="{44030A0D-7A5D-4D38-AA32-E65CDA0478DD}">
      <dgm:prSet/>
      <dgm:spPr/>
      <dgm:t>
        <a:bodyPr/>
        <a:lstStyle/>
        <a:p>
          <a:endParaRPr lang="it-IT"/>
        </a:p>
      </dgm:t>
    </dgm:pt>
    <dgm:pt modelId="{2655A0CE-6ED6-4238-B2AA-B78D190895B2}" type="sibTrans" cxnId="{44030A0D-7A5D-4D38-AA32-E65CDA0478DD}">
      <dgm:prSet custT="1"/>
      <dgm:spPr>
        <a:solidFill>
          <a:schemeClr val="bg1"/>
        </a:solidFill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01DF8433-8F98-4CEE-B95C-CF331B007D19}">
      <dgm:prSet phldrT="[Text]" custT="1"/>
      <dgm:spPr>
        <a:solidFill>
          <a:schemeClr val="bg1"/>
        </a:solidFill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storage </a:t>
          </a:r>
          <a:endParaRPr lang="it-IT" sz="1400" dirty="0">
            <a:solidFill>
              <a:schemeClr val="tx1"/>
            </a:solidFill>
          </a:endParaRPr>
        </a:p>
      </dgm:t>
    </dgm:pt>
    <dgm:pt modelId="{C7247704-EC58-49ED-A3C3-5C341B0DDA49}" type="parTrans" cxnId="{FADFAD7E-2559-4760-BECD-ADF4AFBC45E7}">
      <dgm:prSet/>
      <dgm:spPr/>
      <dgm:t>
        <a:bodyPr/>
        <a:lstStyle/>
        <a:p>
          <a:endParaRPr lang="it-IT"/>
        </a:p>
      </dgm:t>
    </dgm:pt>
    <dgm:pt modelId="{06306D69-C08B-4757-B000-BEBE11F72F85}" type="sibTrans" cxnId="{FADFAD7E-2559-4760-BECD-ADF4AFBC45E7}">
      <dgm:prSet custT="1"/>
      <dgm:spPr>
        <a:solidFill>
          <a:schemeClr val="bg1"/>
        </a:solidFill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AF06636E-1746-42F3-8AAF-2EBFF16C85B1}">
      <dgm:prSet phldrT="[Text]" custT="1"/>
      <dgm:spPr>
        <a:solidFill>
          <a:schemeClr val="bg1"/>
        </a:solidFill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is crucial for preventing contamination</a:t>
          </a:r>
          <a:endParaRPr lang="it-IT" sz="1400" dirty="0">
            <a:solidFill>
              <a:schemeClr val="tx1"/>
            </a:solidFill>
          </a:endParaRPr>
        </a:p>
      </dgm:t>
    </dgm:pt>
    <dgm:pt modelId="{4D8098B6-BA24-4B71-BE41-847929EA75D9}" type="parTrans" cxnId="{4F87C9BD-D2F0-4FCA-B1BE-1F8D3E305D2E}">
      <dgm:prSet/>
      <dgm:spPr/>
      <dgm:t>
        <a:bodyPr/>
        <a:lstStyle/>
        <a:p>
          <a:endParaRPr lang="it-IT"/>
        </a:p>
      </dgm:t>
    </dgm:pt>
    <dgm:pt modelId="{0B1140E0-7A1D-4F49-A5F5-B591128B9F75}" type="sibTrans" cxnId="{4F87C9BD-D2F0-4FCA-B1BE-1F8D3E305D2E}">
      <dgm:prSet/>
      <dgm:spPr/>
      <dgm:t>
        <a:bodyPr/>
        <a:lstStyle/>
        <a:p>
          <a:endParaRPr lang="it-IT"/>
        </a:p>
      </dgm:t>
    </dgm:pt>
    <dgm:pt modelId="{6E62D141-61FC-4045-8ACF-461EDE8EE637}" type="pres">
      <dgm:prSet presAssocID="{6D1F53C1-C21C-4E0D-BB53-48B979C8C36F}" presName="Name0" presStyleCnt="0">
        <dgm:presLayoutVars>
          <dgm:dir/>
          <dgm:resizeHandles val="exact"/>
        </dgm:presLayoutVars>
      </dgm:prSet>
      <dgm:spPr/>
    </dgm:pt>
    <dgm:pt modelId="{3693F321-1DC6-4B26-9A04-E5E3AEF42577}" type="pres">
      <dgm:prSet presAssocID="{6D1F53C1-C21C-4E0D-BB53-48B979C8C36F}" presName="vNodes" presStyleCnt="0"/>
      <dgm:spPr/>
    </dgm:pt>
    <dgm:pt modelId="{7C1113EE-B395-4382-BEA7-F0C0FF868127}" type="pres">
      <dgm:prSet presAssocID="{170C18B9-FC81-4553-9814-89AC5EDD81CB}" presName="node" presStyleLbl="node1" presStyleIdx="0" presStyleCnt="3" custScaleX="125297" custScaleY="151555">
        <dgm:presLayoutVars>
          <dgm:bulletEnabled val="1"/>
        </dgm:presLayoutVars>
      </dgm:prSet>
      <dgm:spPr/>
    </dgm:pt>
    <dgm:pt modelId="{3BCA87B6-A3E5-4E91-82C8-3CF1A3D871BF}" type="pres">
      <dgm:prSet presAssocID="{2655A0CE-6ED6-4238-B2AA-B78D190895B2}" presName="spacerT" presStyleCnt="0"/>
      <dgm:spPr/>
    </dgm:pt>
    <dgm:pt modelId="{071D0DA0-224F-42B8-A441-AE3E20753480}" type="pres">
      <dgm:prSet presAssocID="{2655A0CE-6ED6-4238-B2AA-B78D190895B2}" presName="sibTrans" presStyleLbl="sibTrans2D1" presStyleIdx="0" presStyleCnt="2"/>
      <dgm:spPr/>
    </dgm:pt>
    <dgm:pt modelId="{3666DEAC-B987-478C-A953-DAB391022577}" type="pres">
      <dgm:prSet presAssocID="{2655A0CE-6ED6-4238-B2AA-B78D190895B2}" presName="spacerB" presStyleCnt="0"/>
      <dgm:spPr/>
    </dgm:pt>
    <dgm:pt modelId="{73172D99-0160-4999-A855-C44838687C37}" type="pres">
      <dgm:prSet presAssocID="{01DF8433-8F98-4CEE-B95C-CF331B007D19}" presName="node" presStyleLbl="node1" presStyleIdx="1" presStyleCnt="3">
        <dgm:presLayoutVars>
          <dgm:bulletEnabled val="1"/>
        </dgm:presLayoutVars>
      </dgm:prSet>
      <dgm:spPr/>
    </dgm:pt>
    <dgm:pt modelId="{45C97D76-ED82-4EAB-AFB4-5F211536BC61}" type="pres">
      <dgm:prSet presAssocID="{6D1F53C1-C21C-4E0D-BB53-48B979C8C36F}" presName="sibTransLast" presStyleLbl="sibTrans2D1" presStyleIdx="1" presStyleCnt="2"/>
      <dgm:spPr/>
    </dgm:pt>
    <dgm:pt modelId="{1BE5BFC3-EA6B-45A5-AF73-AFAFB0C7F5AF}" type="pres">
      <dgm:prSet presAssocID="{6D1F53C1-C21C-4E0D-BB53-48B979C8C36F}" presName="connectorText" presStyleLbl="sibTrans2D1" presStyleIdx="1" presStyleCnt="2"/>
      <dgm:spPr/>
    </dgm:pt>
    <dgm:pt modelId="{5A472468-8915-40E9-830B-23B7F4BB9992}" type="pres">
      <dgm:prSet presAssocID="{6D1F53C1-C21C-4E0D-BB53-48B979C8C36F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4030A0D-7A5D-4D38-AA32-E65CDA0478DD}" srcId="{6D1F53C1-C21C-4E0D-BB53-48B979C8C36F}" destId="{170C18B9-FC81-4553-9814-89AC5EDD81CB}" srcOrd="0" destOrd="0" parTransId="{8F88D69E-D5CF-4C6C-B5A5-68EE6EFC93D7}" sibTransId="{2655A0CE-6ED6-4238-B2AA-B78D190895B2}"/>
    <dgm:cxn modelId="{36F4D64D-B524-4666-A9A8-5A8FEF6C84E5}" type="presOf" srcId="{01DF8433-8F98-4CEE-B95C-CF331B007D19}" destId="{73172D99-0160-4999-A855-C44838687C37}" srcOrd="0" destOrd="0" presId="urn:microsoft.com/office/officeart/2005/8/layout/equation2"/>
    <dgm:cxn modelId="{FADFAD7E-2559-4760-BECD-ADF4AFBC45E7}" srcId="{6D1F53C1-C21C-4E0D-BB53-48B979C8C36F}" destId="{01DF8433-8F98-4CEE-B95C-CF331B007D19}" srcOrd="1" destOrd="0" parTransId="{C7247704-EC58-49ED-A3C3-5C341B0DDA49}" sibTransId="{06306D69-C08B-4757-B000-BEBE11F72F85}"/>
    <dgm:cxn modelId="{C18C67A3-223B-40AB-B574-DCB728ED8DE0}" type="presOf" srcId="{06306D69-C08B-4757-B000-BEBE11F72F85}" destId="{1BE5BFC3-EA6B-45A5-AF73-AFAFB0C7F5AF}" srcOrd="1" destOrd="0" presId="urn:microsoft.com/office/officeart/2005/8/layout/equation2"/>
    <dgm:cxn modelId="{43CAE5A7-A51A-4DB8-AA2A-F2468CB68477}" type="presOf" srcId="{170C18B9-FC81-4553-9814-89AC5EDD81CB}" destId="{7C1113EE-B395-4382-BEA7-F0C0FF868127}" srcOrd="0" destOrd="0" presId="urn:microsoft.com/office/officeart/2005/8/layout/equation2"/>
    <dgm:cxn modelId="{63EF80AE-B9BE-4E8A-B4EE-98BC87DB0F21}" type="presOf" srcId="{6D1F53C1-C21C-4E0D-BB53-48B979C8C36F}" destId="{6E62D141-61FC-4045-8ACF-461EDE8EE637}" srcOrd="0" destOrd="0" presId="urn:microsoft.com/office/officeart/2005/8/layout/equation2"/>
    <dgm:cxn modelId="{4F87C9BD-D2F0-4FCA-B1BE-1F8D3E305D2E}" srcId="{6D1F53C1-C21C-4E0D-BB53-48B979C8C36F}" destId="{AF06636E-1746-42F3-8AAF-2EBFF16C85B1}" srcOrd="2" destOrd="0" parTransId="{4D8098B6-BA24-4B71-BE41-847929EA75D9}" sibTransId="{0B1140E0-7A1D-4F49-A5F5-B591128B9F75}"/>
    <dgm:cxn modelId="{32E613D3-366D-415D-949B-D980246AD9AF}" type="presOf" srcId="{06306D69-C08B-4757-B000-BEBE11F72F85}" destId="{45C97D76-ED82-4EAB-AFB4-5F211536BC61}" srcOrd="0" destOrd="0" presId="urn:microsoft.com/office/officeart/2005/8/layout/equation2"/>
    <dgm:cxn modelId="{840BEEF8-4500-467D-A7D5-762285E64CF5}" type="presOf" srcId="{2655A0CE-6ED6-4238-B2AA-B78D190895B2}" destId="{071D0DA0-224F-42B8-A441-AE3E20753480}" srcOrd="0" destOrd="0" presId="urn:microsoft.com/office/officeart/2005/8/layout/equation2"/>
    <dgm:cxn modelId="{335A2FF9-87E6-4D2B-9E1E-77EE774D3998}" type="presOf" srcId="{AF06636E-1746-42F3-8AAF-2EBFF16C85B1}" destId="{5A472468-8915-40E9-830B-23B7F4BB9992}" srcOrd="0" destOrd="0" presId="urn:microsoft.com/office/officeart/2005/8/layout/equation2"/>
    <dgm:cxn modelId="{D4DEFE5B-6C57-4E04-9401-5BD4DE7E285E}" type="presParOf" srcId="{6E62D141-61FC-4045-8ACF-461EDE8EE637}" destId="{3693F321-1DC6-4B26-9A04-E5E3AEF42577}" srcOrd="0" destOrd="0" presId="urn:microsoft.com/office/officeart/2005/8/layout/equation2"/>
    <dgm:cxn modelId="{E07C32A4-6D49-4CA4-8FD5-E436E0B68020}" type="presParOf" srcId="{3693F321-1DC6-4B26-9A04-E5E3AEF42577}" destId="{7C1113EE-B395-4382-BEA7-F0C0FF868127}" srcOrd="0" destOrd="0" presId="urn:microsoft.com/office/officeart/2005/8/layout/equation2"/>
    <dgm:cxn modelId="{9EF17ECA-CACD-40E4-AA24-5241F93663BB}" type="presParOf" srcId="{3693F321-1DC6-4B26-9A04-E5E3AEF42577}" destId="{3BCA87B6-A3E5-4E91-82C8-3CF1A3D871BF}" srcOrd="1" destOrd="0" presId="urn:microsoft.com/office/officeart/2005/8/layout/equation2"/>
    <dgm:cxn modelId="{24E2D2B5-9691-4EFA-BDC1-969788F893F3}" type="presParOf" srcId="{3693F321-1DC6-4B26-9A04-E5E3AEF42577}" destId="{071D0DA0-224F-42B8-A441-AE3E20753480}" srcOrd="2" destOrd="0" presId="urn:microsoft.com/office/officeart/2005/8/layout/equation2"/>
    <dgm:cxn modelId="{327CD7E4-817F-4545-AC43-3C0F65B3C8C3}" type="presParOf" srcId="{3693F321-1DC6-4B26-9A04-E5E3AEF42577}" destId="{3666DEAC-B987-478C-A953-DAB391022577}" srcOrd="3" destOrd="0" presId="urn:microsoft.com/office/officeart/2005/8/layout/equation2"/>
    <dgm:cxn modelId="{CA69934D-66DE-402A-AAB1-2E16A11F1022}" type="presParOf" srcId="{3693F321-1DC6-4B26-9A04-E5E3AEF42577}" destId="{73172D99-0160-4999-A855-C44838687C37}" srcOrd="4" destOrd="0" presId="urn:microsoft.com/office/officeart/2005/8/layout/equation2"/>
    <dgm:cxn modelId="{5613DCC5-D46A-46F8-B838-C4712B907F74}" type="presParOf" srcId="{6E62D141-61FC-4045-8ACF-461EDE8EE637}" destId="{45C97D76-ED82-4EAB-AFB4-5F211536BC61}" srcOrd="1" destOrd="0" presId="urn:microsoft.com/office/officeart/2005/8/layout/equation2"/>
    <dgm:cxn modelId="{EF012BFC-D773-4E2C-8955-90959F137154}" type="presParOf" srcId="{45C97D76-ED82-4EAB-AFB4-5F211536BC61}" destId="{1BE5BFC3-EA6B-45A5-AF73-AFAFB0C7F5AF}" srcOrd="0" destOrd="0" presId="urn:microsoft.com/office/officeart/2005/8/layout/equation2"/>
    <dgm:cxn modelId="{2F74B1CE-D29C-4E9A-9FD8-1470556DD669}" type="presParOf" srcId="{6E62D141-61FC-4045-8ACF-461EDE8EE637}" destId="{5A472468-8915-40E9-830B-23B7F4BB999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AFE32-C4CA-49D8-BEEF-C6829AECA152}">
      <dsp:nvSpPr>
        <dsp:cNvPr id="0" name=""/>
        <dsp:cNvSpPr/>
      </dsp:nvSpPr>
      <dsp:spPr>
        <a:xfrm>
          <a:off x="4556" y="73026"/>
          <a:ext cx="1361963" cy="8554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The journey of food from farm to table </a:t>
          </a:r>
          <a:endParaRPr lang="it-IT" sz="1600" kern="1200" dirty="0"/>
        </a:p>
      </dsp:txBody>
      <dsp:txXfrm>
        <a:off x="29612" y="98082"/>
        <a:ext cx="1311851" cy="805371"/>
      </dsp:txXfrm>
    </dsp:sp>
    <dsp:sp modelId="{841DBD11-371A-4B7F-9C05-0FC0A1EAD32B}">
      <dsp:nvSpPr>
        <dsp:cNvPr id="0" name=""/>
        <dsp:cNvSpPr/>
      </dsp:nvSpPr>
      <dsp:spPr>
        <a:xfrm>
          <a:off x="1502716" y="331884"/>
          <a:ext cx="288736" cy="337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rgbClr val="008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1502716" y="399437"/>
        <a:ext cx="202115" cy="202661"/>
      </dsp:txXfrm>
    </dsp:sp>
    <dsp:sp modelId="{93D5F3C2-F4F6-4CA4-9804-C1BB585EFF64}">
      <dsp:nvSpPr>
        <dsp:cNvPr id="0" name=""/>
        <dsp:cNvSpPr/>
      </dsp:nvSpPr>
      <dsp:spPr>
        <a:xfrm>
          <a:off x="1911306" y="73026"/>
          <a:ext cx="1361963" cy="8554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significantly impacts </a:t>
          </a:r>
          <a:endParaRPr lang="it-IT" sz="1600" kern="1200" dirty="0"/>
        </a:p>
      </dsp:txBody>
      <dsp:txXfrm>
        <a:off x="1936362" y="98082"/>
        <a:ext cx="1311851" cy="805371"/>
      </dsp:txXfrm>
    </dsp:sp>
    <dsp:sp modelId="{24C7B65D-83FF-43DC-AB31-C3947EF059F5}">
      <dsp:nvSpPr>
        <dsp:cNvPr id="0" name=""/>
        <dsp:cNvSpPr/>
      </dsp:nvSpPr>
      <dsp:spPr>
        <a:xfrm>
          <a:off x="3409466" y="331884"/>
          <a:ext cx="288736" cy="337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rgbClr val="008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3409466" y="399437"/>
        <a:ext cx="202115" cy="202661"/>
      </dsp:txXfrm>
    </dsp:sp>
    <dsp:sp modelId="{C68578C9-6B50-4648-8D80-8BFF792DB726}">
      <dsp:nvSpPr>
        <dsp:cNvPr id="0" name=""/>
        <dsp:cNvSpPr/>
      </dsp:nvSpPr>
      <dsp:spPr>
        <a:xfrm>
          <a:off x="3818055" y="73026"/>
          <a:ext cx="1361963" cy="8554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public health</a:t>
          </a:r>
          <a:endParaRPr lang="it-IT" sz="1600" kern="1200" dirty="0"/>
        </a:p>
      </dsp:txBody>
      <dsp:txXfrm>
        <a:off x="3843111" y="98082"/>
        <a:ext cx="1311851" cy="8053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6A00-F381-4EE1-B56D-A024C31D9B88}">
      <dsp:nvSpPr>
        <dsp:cNvPr id="0" name=""/>
        <dsp:cNvSpPr/>
      </dsp:nvSpPr>
      <dsp:spPr>
        <a:xfrm>
          <a:off x="1991915" y="1482036"/>
          <a:ext cx="1392460" cy="124326"/>
        </a:xfrm>
        <a:custGeom>
          <a:avLst/>
          <a:gdLst/>
          <a:ahLst/>
          <a:cxnLst/>
          <a:rect l="0" t="0" r="0" b="0"/>
          <a:pathLst>
            <a:path>
              <a:moveTo>
                <a:pt x="0" y="124326"/>
              </a:moveTo>
              <a:lnTo>
                <a:pt x="1392460" y="124326"/>
              </a:lnTo>
              <a:lnTo>
                <a:pt x="139246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9FFD0-09A5-46A9-B812-079569964919}">
      <dsp:nvSpPr>
        <dsp:cNvPr id="0" name=""/>
        <dsp:cNvSpPr/>
      </dsp:nvSpPr>
      <dsp:spPr>
        <a:xfrm>
          <a:off x="1991915" y="1606362"/>
          <a:ext cx="2784921" cy="427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5998" y="0"/>
              </a:lnTo>
              <a:lnTo>
                <a:pt x="2585998" y="427684"/>
              </a:lnTo>
              <a:lnTo>
                <a:pt x="2784921" y="4276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4B7F3-7F48-49BE-8492-1418D741FF11}">
      <dsp:nvSpPr>
        <dsp:cNvPr id="0" name=""/>
        <dsp:cNvSpPr/>
      </dsp:nvSpPr>
      <dsp:spPr>
        <a:xfrm>
          <a:off x="1991915" y="1178678"/>
          <a:ext cx="2784921" cy="427684"/>
        </a:xfrm>
        <a:custGeom>
          <a:avLst/>
          <a:gdLst/>
          <a:ahLst/>
          <a:cxnLst/>
          <a:rect l="0" t="0" r="0" b="0"/>
          <a:pathLst>
            <a:path>
              <a:moveTo>
                <a:pt x="0" y="427684"/>
              </a:moveTo>
              <a:lnTo>
                <a:pt x="2585998" y="427684"/>
              </a:lnTo>
              <a:lnTo>
                <a:pt x="2585998" y="0"/>
              </a:lnTo>
              <a:lnTo>
                <a:pt x="278492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449F0-CE43-49F4-8050-9A0AAB2CE0B7}">
      <dsp:nvSpPr>
        <dsp:cNvPr id="0" name=""/>
        <dsp:cNvSpPr/>
      </dsp:nvSpPr>
      <dsp:spPr>
        <a:xfrm>
          <a:off x="2685" y="1303005"/>
          <a:ext cx="1989229" cy="606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Processing facilities </a:t>
          </a:r>
          <a:endParaRPr lang="it-IT" sz="1400" kern="1200" dirty="0"/>
        </a:p>
      </dsp:txBody>
      <dsp:txXfrm>
        <a:off x="2685" y="1303005"/>
        <a:ext cx="1989229" cy="606715"/>
      </dsp:txXfrm>
    </dsp:sp>
    <dsp:sp modelId="{2FD394A0-CE39-438E-B020-1CCCE4F85DAA}">
      <dsp:nvSpPr>
        <dsp:cNvPr id="0" name=""/>
        <dsp:cNvSpPr/>
      </dsp:nvSpPr>
      <dsp:spPr>
        <a:xfrm>
          <a:off x="4776836" y="875321"/>
          <a:ext cx="1989229" cy="6067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equipment cleaning </a:t>
          </a:r>
          <a:endParaRPr lang="it-IT" sz="1400" kern="1200" dirty="0"/>
        </a:p>
      </dsp:txBody>
      <dsp:txXfrm>
        <a:off x="4776836" y="875321"/>
        <a:ext cx="1989229" cy="606715"/>
      </dsp:txXfrm>
    </dsp:sp>
    <dsp:sp modelId="{7B7EBF28-53DF-4DFD-BB5F-83C67B798F89}">
      <dsp:nvSpPr>
        <dsp:cNvPr id="0" name=""/>
        <dsp:cNvSpPr/>
      </dsp:nvSpPr>
      <dsp:spPr>
        <a:xfrm>
          <a:off x="4776836" y="1730689"/>
          <a:ext cx="1989229" cy="6067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strict worker hygiene measures</a:t>
          </a:r>
          <a:endParaRPr lang="it-IT" sz="1400" kern="1200" dirty="0"/>
        </a:p>
      </dsp:txBody>
      <dsp:txXfrm>
        <a:off x="4776836" y="1730689"/>
        <a:ext cx="1989229" cy="606715"/>
      </dsp:txXfrm>
    </dsp:sp>
    <dsp:sp modelId="{60E50651-DB45-4964-B700-2A646957BA8E}">
      <dsp:nvSpPr>
        <dsp:cNvPr id="0" name=""/>
        <dsp:cNvSpPr/>
      </dsp:nvSpPr>
      <dsp:spPr>
        <a:xfrm>
          <a:off x="2389761" y="875321"/>
          <a:ext cx="1989229" cy="6067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must follow sanitation protocols, including thorough </a:t>
          </a:r>
          <a:endParaRPr lang="it-IT" sz="1400" kern="1200" dirty="0"/>
        </a:p>
      </dsp:txBody>
      <dsp:txXfrm>
        <a:off x="2389761" y="875321"/>
        <a:ext cx="1989229" cy="6067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F66CF-0E2C-4C65-B429-1AEF5F223F83}">
      <dsp:nvSpPr>
        <dsp:cNvPr id="0" name=""/>
        <dsp:cNvSpPr/>
      </dsp:nvSpPr>
      <dsp:spPr>
        <a:xfrm>
          <a:off x="1025" y="480615"/>
          <a:ext cx="1358800" cy="1358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Regular inspections </a:t>
          </a:r>
          <a:endParaRPr lang="it-IT" sz="1400" kern="1200" dirty="0"/>
        </a:p>
      </dsp:txBody>
      <dsp:txXfrm>
        <a:off x="200017" y="679607"/>
        <a:ext cx="960816" cy="960816"/>
      </dsp:txXfrm>
    </dsp:sp>
    <dsp:sp modelId="{CD4378BE-ADD6-470C-A8F6-9831252CDE9C}">
      <dsp:nvSpPr>
        <dsp:cNvPr id="0" name=""/>
        <dsp:cNvSpPr/>
      </dsp:nvSpPr>
      <dsp:spPr>
        <a:xfrm>
          <a:off x="1470160" y="765963"/>
          <a:ext cx="788104" cy="78810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1574623" y="1067334"/>
        <a:ext cx="579178" cy="185362"/>
      </dsp:txXfrm>
    </dsp:sp>
    <dsp:sp modelId="{7659B89B-B9D8-4A2F-920B-3A984DC87C8D}">
      <dsp:nvSpPr>
        <dsp:cNvPr id="0" name=""/>
        <dsp:cNvSpPr/>
      </dsp:nvSpPr>
      <dsp:spPr>
        <a:xfrm>
          <a:off x="2368599" y="480615"/>
          <a:ext cx="1358800" cy="135880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hygiene training </a:t>
          </a:r>
          <a:endParaRPr lang="it-IT" sz="1400" kern="1200" dirty="0"/>
        </a:p>
      </dsp:txBody>
      <dsp:txXfrm>
        <a:off x="2567591" y="679607"/>
        <a:ext cx="960816" cy="960816"/>
      </dsp:txXfrm>
    </dsp:sp>
    <dsp:sp modelId="{02EA98A0-F11E-4E7A-A638-D3DE38A00EAD}">
      <dsp:nvSpPr>
        <dsp:cNvPr id="0" name=""/>
        <dsp:cNvSpPr/>
      </dsp:nvSpPr>
      <dsp:spPr>
        <a:xfrm>
          <a:off x="3837735" y="765963"/>
          <a:ext cx="788104" cy="788104"/>
        </a:xfrm>
        <a:prstGeom prst="mathEqual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3942198" y="928312"/>
        <a:ext cx="579178" cy="463406"/>
      </dsp:txXfrm>
    </dsp:sp>
    <dsp:sp modelId="{4DA85D3B-B9CA-4FF7-91CA-6E8292480BCE}">
      <dsp:nvSpPr>
        <dsp:cNvPr id="0" name=""/>
        <dsp:cNvSpPr/>
      </dsp:nvSpPr>
      <dsp:spPr>
        <a:xfrm>
          <a:off x="4736174" y="480615"/>
          <a:ext cx="1358800" cy="135880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reduce contamination risks</a:t>
          </a:r>
          <a:endParaRPr lang="it-IT" sz="1400" kern="1200" dirty="0"/>
        </a:p>
      </dsp:txBody>
      <dsp:txXfrm>
        <a:off x="4935166" y="679607"/>
        <a:ext cx="960816" cy="9608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8850E-41D3-48E2-81BE-78BC07437145}">
      <dsp:nvSpPr>
        <dsp:cNvPr id="0" name=""/>
        <dsp:cNvSpPr/>
      </dsp:nvSpPr>
      <dsp:spPr>
        <a:xfrm>
          <a:off x="916187" y="1021"/>
          <a:ext cx="1800446" cy="1080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Temperature control is critical to preventing food spoilage. </a:t>
          </a:r>
        </a:p>
      </dsp:txBody>
      <dsp:txXfrm>
        <a:off x="916187" y="1021"/>
        <a:ext cx="1800446" cy="1080267"/>
      </dsp:txXfrm>
    </dsp:sp>
    <dsp:sp modelId="{114FD2A7-4282-40D6-A1F9-0D53FCC97061}">
      <dsp:nvSpPr>
        <dsp:cNvPr id="0" name=""/>
        <dsp:cNvSpPr/>
      </dsp:nvSpPr>
      <dsp:spPr>
        <a:xfrm>
          <a:off x="916187" y="1261333"/>
          <a:ext cx="1800446" cy="1080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Cold chain management ensures perishable food safety. </a:t>
          </a:r>
        </a:p>
      </dsp:txBody>
      <dsp:txXfrm>
        <a:off x="916187" y="1261333"/>
        <a:ext cx="1800446" cy="1080267"/>
      </dsp:txXfrm>
    </dsp:sp>
    <dsp:sp modelId="{F7FB28ED-13B2-4394-8D7C-7B040CA6E9A6}">
      <dsp:nvSpPr>
        <dsp:cNvPr id="0" name=""/>
        <dsp:cNvSpPr/>
      </dsp:nvSpPr>
      <dsp:spPr>
        <a:xfrm>
          <a:off x="916187" y="2521646"/>
          <a:ext cx="1800446" cy="10802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Proper packaging and transportation conditions protect food quality.</a:t>
          </a:r>
        </a:p>
      </dsp:txBody>
      <dsp:txXfrm>
        <a:off x="916187" y="2521646"/>
        <a:ext cx="1800446" cy="10802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4BC83-CA93-405A-A688-4F050F834B11}">
      <dsp:nvSpPr>
        <dsp:cNvPr id="0" name=""/>
        <dsp:cNvSpPr/>
      </dsp:nvSpPr>
      <dsp:spPr>
        <a:xfrm>
          <a:off x="1464167" y="0"/>
          <a:ext cx="2678062" cy="267825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Proper washing, cooking, and storage reduce risks of contamination and pathogen growth.</a:t>
          </a:r>
        </a:p>
        <a:p>
          <a:pPr marL="0"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 dirty="0"/>
        </a:p>
      </dsp:txBody>
      <dsp:txXfrm>
        <a:off x="1856360" y="392221"/>
        <a:ext cx="1893676" cy="1893809"/>
      </dsp:txXfrm>
    </dsp:sp>
    <dsp:sp modelId="{321C9DEF-5341-4C8B-AF00-BBB7E1C85B91}">
      <dsp:nvSpPr>
        <dsp:cNvPr id="0" name=""/>
        <dsp:cNvSpPr/>
      </dsp:nvSpPr>
      <dsp:spPr>
        <a:xfrm>
          <a:off x="2842546" y="1786244"/>
          <a:ext cx="2678062" cy="267825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Consumers must handle and store food safely to prevent food-borne illnesses.</a:t>
          </a:r>
          <a:endParaRPr lang="it-IT" sz="1700" kern="1200" dirty="0"/>
        </a:p>
      </dsp:txBody>
      <dsp:txXfrm>
        <a:off x="3234739" y="2178465"/>
        <a:ext cx="1893676" cy="18938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F12EA-EDD2-49AF-93F5-018A960FD993}">
      <dsp:nvSpPr>
        <dsp:cNvPr id="0" name=""/>
        <dsp:cNvSpPr/>
      </dsp:nvSpPr>
      <dsp:spPr>
        <a:xfrm>
          <a:off x="0" y="708097"/>
          <a:ext cx="78867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51666-ABDC-404B-83B4-C512F4C2F4FF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125BA-4710-44D2-8F03-BF1B88123D84}">
      <dsp:nvSpPr>
        <dsp:cNvPr id="0" name=""/>
        <dsp:cNvSpPr/>
      </dsp:nvSpPr>
      <dsp:spPr>
        <a:xfrm>
          <a:off x="1509882" y="708097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Proper food hygiene improves public health, reduces healthcare costs, and enhances economic productivity. </a:t>
          </a:r>
        </a:p>
      </dsp:txBody>
      <dsp:txXfrm>
        <a:off x="1509882" y="708097"/>
        <a:ext cx="6376817" cy="1307257"/>
      </dsp:txXfrm>
    </dsp:sp>
    <dsp:sp modelId="{55CE3F03-68A3-4EC2-B6BB-F5FB6CC3063F}">
      <dsp:nvSpPr>
        <dsp:cNvPr id="0" name=""/>
        <dsp:cNvSpPr/>
      </dsp:nvSpPr>
      <dsp:spPr>
        <a:xfrm>
          <a:off x="0" y="2342169"/>
          <a:ext cx="78867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450F0-7BB8-465D-8410-1FF4FC0A5BAA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7F335-43B2-43A5-B72A-7A01DC7334CC}">
      <dsp:nvSpPr>
        <dsp:cNvPr id="0" name=""/>
        <dsp:cNvSpPr/>
      </dsp:nvSpPr>
      <dsp:spPr>
        <a:xfrm>
          <a:off x="1509882" y="2342169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 also minimizes environmental impacts by reducing food waste and unnecessary chemical use.</a:t>
          </a:r>
        </a:p>
      </dsp:txBody>
      <dsp:txXfrm>
        <a:off x="1509882" y="2342169"/>
        <a:ext cx="6376817" cy="13072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F3B2D-CE19-4EF0-A78E-1219D5F9DB61}">
      <dsp:nvSpPr>
        <dsp:cNvPr id="0" name=""/>
        <dsp:cNvSpPr/>
      </dsp:nvSpPr>
      <dsp:spPr>
        <a:xfrm>
          <a:off x="133680" y="43"/>
          <a:ext cx="3798719" cy="241218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8272-6299-4720-8523-54FCA2A5F9E9}">
      <dsp:nvSpPr>
        <dsp:cNvPr id="0" name=""/>
        <dsp:cNvSpPr/>
      </dsp:nvSpPr>
      <dsp:spPr>
        <a:xfrm>
          <a:off x="555760" y="401019"/>
          <a:ext cx="3798719" cy="241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Cambria" panose="02040503050406030204" pitchFamily="18" charset="0"/>
              <a:ea typeface="Cambria" panose="02040503050406030204" pitchFamily="18" charset="0"/>
            </a:rPr>
            <a:t>International agencies like WHO and FDA establish hygiene and safety guidelines</a:t>
          </a:r>
          <a:endParaRPr lang="it-IT" sz="3000" kern="1200" dirty="0"/>
        </a:p>
      </dsp:txBody>
      <dsp:txXfrm>
        <a:off x="626411" y="471670"/>
        <a:ext cx="3657417" cy="22708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F3B2D-CE19-4EF0-A78E-1219D5F9DB61}">
      <dsp:nvSpPr>
        <dsp:cNvPr id="0" name=""/>
        <dsp:cNvSpPr/>
      </dsp:nvSpPr>
      <dsp:spPr>
        <a:xfrm>
          <a:off x="133680" y="43"/>
          <a:ext cx="3798719" cy="2412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8272-6299-4720-8523-54FCA2A5F9E9}">
      <dsp:nvSpPr>
        <dsp:cNvPr id="0" name=""/>
        <dsp:cNvSpPr/>
      </dsp:nvSpPr>
      <dsp:spPr>
        <a:xfrm>
          <a:off x="555760" y="401019"/>
          <a:ext cx="3798719" cy="241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Cambria" panose="02040503050406030204" pitchFamily="18" charset="0"/>
              <a:ea typeface="Cambria" panose="02040503050406030204" pitchFamily="18" charset="0"/>
            </a:rPr>
            <a:t>Governments enforce regulations to ensure compliance across the food industry.</a:t>
          </a:r>
          <a:endParaRPr lang="it-IT" sz="3000" kern="1200" dirty="0"/>
        </a:p>
      </dsp:txBody>
      <dsp:txXfrm>
        <a:off x="626411" y="471670"/>
        <a:ext cx="3657417" cy="22708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24FDB-DF12-44DC-A9B2-8FA5C7A66F1C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140486" y="2487348"/>
        <a:ext cx="54502" cy="54502"/>
      </dsp:txXfrm>
    </dsp:sp>
    <dsp:sp modelId="{3BB96509-B72C-4FF9-8C6A-4D213718314A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155074" y="2019336"/>
        <a:ext cx="25326" cy="25326"/>
      </dsp:txXfrm>
    </dsp:sp>
    <dsp:sp modelId="{43ABA478-EC01-40AF-B341-032E302C006A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140486" y="1522148"/>
        <a:ext cx="54502" cy="54502"/>
      </dsp:txXfrm>
    </dsp:sp>
    <dsp:sp modelId="{1C90D016-62B8-4944-A446-A102FCB7AB8C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mbria" panose="02040503050406030204" pitchFamily="18" charset="0"/>
              <a:ea typeface="Cambria" panose="02040503050406030204" pitchFamily="18" charset="0"/>
            </a:rPr>
            <a:t>New technologies such as </a:t>
          </a:r>
          <a:endParaRPr lang="it-IT" sz="2900" kern="1200" dirty="0"/>
        </a:p>
      </dsp:txBody>
      <dsp:txXfrm>
        <a:off x="-503610" y="1645920"/>
        <a:ext cx="4064000" cy="772160"/>
      </dsp:txXfrm>
    </dsp:sp>
    <dsp:sp modelId="{BBFA0610-A996-4525-8C98-5219E4EA32FA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AI-driven monitoring</a:t>
          </a:r>
          <a:endParaRPr lang="it-IT" sz="2400" kern="1200" dirty="0"/>
        </a:p>
      </dsp:txBody>
      <dsp:txXfrm>
        <a:off x="2421006" y="680719"/>
        <a:ext cx="2532684" cy="772160"/>
      </dsp:txXfrm>
    </dsp:sp>
    <dsp:sp modelId="{BEB6A3CE-C31E-48F7-9001-C888CAE57639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blockchain for traceability</a:t>
          </a:r>
          <a:endParaRPr lang="it-IT" sz="2400" kern="1200" dirty="0"/>
        </a:p>
      </dsp:txBody>
      <dsp:txXfrm>
        <a:off x="2421006" y="1645920"/>
        <a:ext cx="2532684" cy="772160"/>
      </dsp:txXfrm>
    </dsp:sp>
    <dsp:sp modelId="{9ABDE37C-8DE2-4660-8041-E31F18270AC9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automated sanitation systems </a:t>
          </a:r>
          <a:endParaRPr lang="it-IT" sz="2400" kern="1200" dirty="0"/>
        </a:p>
      </dsp:txBody>
      <dsp:txXfrm>
        <a:off x="2421006" y="2611119"/>
        <a:ext cx="2532684" cy="7721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8E4B-0B59-44D3-861C-179B87354805}">
      <dsp:nvSpPr>
        <dsp:cNvPr id="0" name=""/>
        <dsp:cNvSpPr/>
      </dsp:nvSpPr>
      <dsp:spPr>
        <a:xfrm>
          <a:off x="1215038" y="1966668"/>
          <a:ext cx="1720897" cy="136122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will shape the future of food hygiene</a:t>
          </a:r>
          <a:endParaRPr lang="it-IT" sz="1400" kern="1200" dirty="0"/>
        </a:p>
      </dsp:txBody>
      <dsp:txXfrm>
        <a:off x="1467058" y="2166014"/>
        <a:ext cx="1216857" cy="962529"/>
      </dsp:txXfrm>
    </dsp:sp>
    <dsp:sp modelId="{3ADAA3CF-6043-46CB-A30F-36A92191517F}">
      <dsp:nvSpPr>
        <dsp:cNvPr id="0" name=""/>
        <dsp:cNvSpPr/>
      </dsp:nvSpPr>
      <dsp:spPr>
        <a:xfrm rot="12900000">
          <a:off x="394000" y="1704077"/>
          <a:ext cx="1222958" cy="3879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D6DFF5-994D-4663-B44A-6B47B81834C6}">
      <dsp:nvSpPr>
        <dsp:cNvPr id="0" name=""/>
        <dsp:cNvSpPr/>
      </dsp:nvSpPr>
      <dsp:spPr>
        <a:xfrm>
          <a:off x="-193286" y="1113770"/>
          <a:ext cx="1634852" cy="1034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Increasing reliance on AI-driven food safety monitoring</a:t>
          </a:r>
          <a:endParaRPr lang="it-IT" sz="1400" kern="1200" dirty="0"/>
        </a:p>
      </dsp:txBody>
      <dsp:txXfrm>
        <a:off x="-162986" y="1144070"/>
        <a:ext cx="1574252" cy="973928"/>
      </dsp:txXfrm>
    </dsp:sp>
    <dsp:sp modelId="{272A0CC0-8624-4A27-AD7A-25E34CD10154}">
      <dsp:nvSpPr>
        <dsp:cNvPr id="0" name=""/>
        <dsp:cNvSpPr/>
      </dsp:nvSpPr>
      <dsp:spPr>
        <a:xfrm rot="16200000">
          <a:off x="1398278" y="1197108"/>
          <a:ext cx="1354418" cy="3879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51E1F-B184-4FA2-BF8F-F74CE64FB0AD}">
      <dsp:nvSpPr>
        <dsp:cNvPr id="0" name=""/>
        <dsp:cNvSpPr/>
      </dsp:nvSpPr>
      <dsp:spPr>
        <a:xfrm>
          <a:off x="1258061" y="358246"/>
          <a:ext cx="1634852" cy="1034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enhanced consumer education</a:t>
          </a:r>
          <a:endParaRPr lang="it-IT" sz="1400" kern="1200" dirty="0"/>
        </a:p>
      </dsp:txBody>
      <dsp:txXfrm>
        <a:off x="1288361" y="388546"/>
        <a:ext cx="1574252" cy="973928"/>
      </dsp:txXfrm>
    </dsp:sp>
    <dsp:sp modelId="{28649042-939C-4AE8-A2BC-FDF42498622A}">
      <dsp:nvSpPr>
        <dsp:cNvPr id="0" name=""/>
        <dsp:cNvSpPr/>
      </dsp:nvSpPr>
      <dsp:spPr>
        <a:xfrm rot="19500000">
          <a:off x="2534016" y="1704077"/>
          <a:ext cx="1222958" cy="3879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1BFAC8-2F55-469C-9106-515A0A570770}">
      <dsp:nvSpPr>
        <dsp:cNvPr id="0" name=""/>
        <dsp:cNvSpPr/>
      </dsp:nvSpPr>
      <dsp:spPr>
        <a:xfrm>
          <a:off x="2709409" y="1113770"/>
          <a:ext cx="1634852" cy="1034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stricter regulations </a:t>
          </a:r>
          <a:endParaRPr lang="it-IT" sz="1400" kern="1200" dirty="0"/>
        </a:p>
      </dsp:txBody>
      <dsp:txXfrm>
        <a:off x="2739709" y="1144070"/>
        <a:ext cx="1574252" cy="9739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24BD2-21EA-4128-899E-921B06309769}">
      <dsp:nvSpPr>
        <dsp:cNvPr id="0" name=""/>
        <dsp:cNvSpPr/>
      </dsp:nvSpPr>
      <dsp:spPr>
        <a:xfrm>
          <a:off x="514391" y="388651"/>
          <a:ext cx="3801808" cy="3801808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mbria" panose="02040503050406030204" pitchFamily="18" charset="0"/>
              <a:ea typeface="Cambria" panose="02040503050406030204" pitchFamily="18" charset="0"/>
            </a:rPr>
            <a:t>Ensuring food hygiene is a collective responsibility among farmers, processors, distributors, and consumers. </a:t>
          </a:r>
        </a:p>
      </dsp:txBody>
      <dsp:txXfrm>
        <a:off x="2415295" y="954397"/>
        <a:ext cx="1335159" cy="2670318"/>
      </dsp:txXfrm>
    </dsp:sp>
    <dsp:sp modelId="{80FE83B0-567B-4232-B7A9-3FC8F9D04E43}">
      <dsp:nvSpPr>
        <dsp:cNvPr id="0" name=""/>
        <dsp:cNvSpPr/>
      </dsp:nvSpPr>
      <dsp:spPr>
        <a:xfrm>
          <a:off x="313010" y="388651"/>
          <a:ext cx="3801808" cy="38018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mbria" panose="02040503050406030204" pitchFamily="18" charset="0"/>
              <a:ea typeface="Cambria" panose="02040503050406030204" pitchFamily="18" charset="0"/>
            </a:rPr>
            <a:t>Implementing comprehensive hygiene measures ensures a sustainable and reliable food system, benefiting public health and future generations.</a:t>
          </a:r>
        </a:p>
      </dsp:txBody>
      <dsp:txXfrm>
        <a:off x="856126" y="954397"/>
        <a:ext cx="1335159" cy="2670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AFE32-C4CA-49D8-BEEF-C6829AECA152}">
      <dsp:nvSpPr>
        <dsp:cNvPr id="0" name=""/>
        <dsp:cNvSpPr/>
      </dsp:nvSpPr>
      <dsp:spPr>
        <a:xfrm>
          <a:off x="4683" y="201736"/>
          <a:ext cx="1399970" cy="958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Food hygiene </a:t>
          </a:r>
          <a:endParaRPr lang="it-IT" sz="1800" kern="1200" dirty="0"/>
        </a:p>
      </dsp:txBody>
      <dsp:txXfrm>
        <a:off x="32745" y="229798"/>
        <a:ext cx="1343846" cy="901980"/>
      </dsp:txXfrm>
    </dsp:sp>
    <dsp:sp modelId="{841DBD11-371A-4B7F-9C05-0FC0A1EAD32B}">
      <dsp:nvSpPr>
        <dsp:cNvPr id="0" name=""/>
        <dsp:cNvSpPr/>
      </dsp:nvSpPr>
      <dsp:spPr>
        <a:xfrm>
          <a:off x="1544651" y="507192"/>
          <a:ext cx="296793" cy="347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1544651" y="576630"/>
        <a:ext cx="207755" cy="208316"/>
      </dsp:txXfrm>
    </dsp:sp>
    <dsp:sp modelId="{93D5F3C2-F4F6-4CA4-9804-C1BB585EFF64}">
      <dsp:nvSpPr>
        <dsp:cNvPr id="0" name=""/>
        <dsp:cNvSpPr/>
      </dsp:nvSpPr>
      <dsp:spPr>
        <a:xfrm>
          <a:off x="1964642" y="201736"/>
          <a:ext cx="1399970" cy="958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is essential at every stage </a:t>
          </a:r>
          <a:endParaRPr lang="it-IT" sz="1800" kern="1200" dirty="0"/>
        </a:p>
      </dsp:txBody>
      <dsp:txXfrm>
        <a:off x="1992704" y="229798"/>
        <a:ext cx="1343846" cy="901980"/>
      </dsp:txXfrm>
    </dsp:sp>
    <dsp:sp modelId="{24C7B65D-83FF-43DC-AB31-C3947EF059F5}">
      <dsp:nvSpPr>
        <dsp:cNvPr id="0" name=""/>
        <dsp:cNvSpPr/>
      </dsp:nvSpPr>
      <dsp:spPr>
        <a:xfrm>
          <a:off x="3504610" y="507192"/>
          <a:ext cx="296793" cy="347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3504610" y="576630"/>
        <a:ext cx="207755" cy="208316"/>
      </dsp:txXfrm>
    </dsp:sp>
    <dsp:sp modelId="{C68578C9-6B50-4648-8D80-8BFF792DB726}">
      <dsp:nvSpPr>
        <dsp:cNvPr id="0" name=""/>
        <dsp:cNvSpPr/>
      </dsp:nvSpPr>
      <dsp:spPr>
        <a:xfrm>
          <a:off x="3924601" y="201736"/>
          <a:ext cx="1399970" cy="958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to ensure food safety and quality</a:t>
          </a:r>
          <a:endParaRPr lang="it-IT" sz="1800" kern="1200" dirty="0"/>
        </a:p>
      </dsp:txBody>
      <dsp:txXfrm>
        <a:off x="3952663" y="229798"/>
        <a:ext cx="1343846" cy="901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915CE-595C-48FC-AC71-F125FD065A30}">
      <dsp:nvSpPr>
        <dsp:cNvPr id="0" name=""/>
        <dsp:cNvSpPr/>
      </dsp:nvSpPr>
      <dsp:spPr>
        <a:xfrm>
          <a:off x="2834273" y="759010"/>
          <a:ext cx="159230" cy="697582"/>
        </a:xfrm>
        <a:custGeom>
          <a:avLst/>
          <a:gdLst/>
          <a:ahLst/>
          <a:cxnLst/>
          <a:rect l="0" t="0" r="0" b="0"/>
          <a:pathLst>
            <a:path>
              <a:moveTo>
                <a:pt x="159230" y="0"/>
              </a:moveTo>
              <a:lnTo>
                <a:pt x="159230" y="697582"/>
              </a:lnTo>
              <a:lnTo>
                <a:pt x="0" y="697582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400BA-A098-4DD4-8AB3-5BCB5D15B682}">
      <dsp:nvSpPr>
        <dsp:cNvPr id="0" name=""/>
        <dsp:cNvSpPr/>
      </dsp:nvSpPr>
      <dsp:spPr>
        <a:xfrm>
          <a:off x="2993504" y="759010"/>
          <a:ext cx="1834946" cy="1395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934"/>
              </a:lnTo>
              <a:lnTo>
                <a:pt x="1834946" y="1235934"/>
              </a:lnTo>
              <a:lnTo>
                <a:pt x="1834946" y="139516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85F0D-BBD1-44BD-B01D-D8FDD9A82F38}">
      <dsp:nvSpPr>
        <dsp:cNvPr id="0" name=""/>
        <dsp:cNvSpPr/>
      </dsp:nvSpPr>
      <dsp:spPr>
        <a:xfrm>
          <a:off x="2947784" y="759010"/>
          <a:ext cx="91440" cy="1395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516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85497-46CB-43EC-98C9-30FC0CB149C7}">
      <dsp:nvSpPr>
        <dsp:cNvPr id="0" name=""/>
        <dsp:cNvSpPr/>
      </dsp:nvSpPr>
      <dsp:spPr>
        <a:xfrm>
          <a:off x="1158557" y="759010"/>
          <a:ext cx="1834946" cy="1395165"/>
        </a:xfrm>
        <a:custGeom>
          <a:avLst/>
          <a:gdLst/>
          <a:ahLst/>
          <a:cxnLst/>
          <a:rect l="0" t="0" r="0" b="0"/>
          <a:pathLst>
            <a:path>
              <a:moveTo>
                <a:pt x="1834946" y="0"/>
              </a:moveTo>
              <a:lnTo>
                <a:pt x="1834946" y="1235934"/>
              </a:lnTo>
              <a:lnTo>
                <a:pt x="0" y="1235934"/>
              </a:lnTo>
              <a:lnTo>
                <a:pt x="0" y="139516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F5B8F-641A-4478-95E3-51F45103CDEE}">
      <dsp:nvSpPr>
        <dsp:cNvPr id="0" name=""/>
        <dsp:cNvSpPr/>
      </dsp:nvSpPr>
      <dsp:spPr>
        <a:xfrm>
          <a:off x="2235261" y="768"/>
          <a:ext cx="1516484" cy="758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A lack of hygiene </a:t>
          </a:r>
          <a:endParaRPr lang="it-IT" sz="1600" kern="1200" dirty="0"/>
        </a:p>
      </dsp:txBody>
      <dsp:txXfrm>
        <a:off x="2235261" y="768"/>
        <a:ext cx="1516484" cy="758242"/>
      </dsp:txXfrm>
    </dsp:sp>
    <dsp:sp modelId="{BB6D06F4-1F2A-44A7-8257-D870196B4745}">
      <dsp:nvSpPr>
        <dsp:cNvPr id="0" name=""/>
        <dsp:cNvSpPr/>
      </dsp:nvSpPr>
      <dsp:spPr>
        <a:xfrm>
          <a:off x="400315" y="2154176"/>
          <a:ext cx="1516484" cy="758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bacteria</a:t>
          </a:r>
          <a:endParaRPr lang="it-IT" sz="1600" kern="1200" dirty="0"/>
        </a:p>
      </dsp:txBody>
      <dsp:txXfrm>
        <a:off x="400315" y="2154176"/>
        <a:ext cx="1516484" cy="758242"/>
      </dsp:txXfrm>
    </dsp:sp>
    <dsp:sp modelId="{C5A6D0A5-5A02-459D-BC2F-C393A4048D47}">
      <dsp:nvSpPr>
        <dsp:cNvPr id="0" name=""/>
        <dsp:cNvSpPr/>
      </dsp:nvSpPr>
      <dsp:spPr>
        <a:xfrm>
          <a:off x="2235261" y="2154176"/>
          <a:ext cx="1516484" cy="758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viruses</a:t>
          </a:r>
          <a:endParaRPr lang="it-IT" sz="1600" kern="1200" dirty="0"/>
        </a:p>
      </dsp:txBody>
      <dsp:txXfrm>
        <a:off x="2235261" y="2154176"/>
        <a:ext cx="1516484" cy="758242"/>
      </dsp:txXfrm>
    </dsp:sp>
    <dsp:sp modelId="{72989D78-5CCF-402C-BB34-AA7356620077}">
      <dsp:nvSpPr>
        <dsp:cNvPr id="0" name=""/>
        <dsp:cNvSpPr/>
      </dsp:nvSpPr>
      <dsp:spPr>
        <a:xfrm>
          <a:off x="4070208" y="2154176"/>
          <a:ext cx="1516484" cy="758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parasites</a:t>
          </a:r>
          <a:endParaRPr lang="it-IT" sz="1600" kern="1200" dirty="0"/>
        </a:p>
      </dsp:txBody>
      <dsp:txXfrm>
        <a:off x="4070208" y="2154176"/>
        <a:ext cx="1516484" cy="758242"/>
      </dsp:txXfrm>
    </dsp:sp>
    <dsp:sp modelId="{C1727DFA-6011-4353-95C2-88E22FA5B613}">
      <dsp:nvSpPr>
        <dsp:cNvPr id="0" name=""/>
        <dsp:cNvSpPr/>
      </dsp:nvSpPr>
      <dsp:spPr>
        <a:xfrm>
          <a:off x="1317788" y="1077472"/>
          <a:ext cx="1516484" cy="758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can lead to food-borne illnesses caused by </a:t>
          </a:r>
          <a:endParaRPr lang="it-IT" sz="1600" kern="1200" dirty="0"/>
        </a:p>
      </dsp:txBody>
      <dsp:txXfrm>
        <a:off x="1317788" y="1077472"/>
        <a:ext cx="1516484" cy="7582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F6E5A-B982-4C81-A001-3A9188C9B248}">
      <dsp:nvSpPr>
        <dsp:cNvPr id="0" name=""/>
        <dsp:cNvSpPr/>
      </dsp:nvSpPr>
      <dsp:spPr>
        <a:xfrm>
          <a:off x="0" y="1764"/>
          <a:ext cx="34851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6FD24A-FBB9-4A89-A1B5-B147B58FAE80}">
      <dsp:nvSpPr>
        <dsp:cNvPr id="0" name=""/>
        <dsp:cNvSpPr/>
      </dsp:nvSpPr>
      <dsp:spPr>
        <a:xfrm>
          <a:off x="0" y="1764"/>
          <a:ext cx="3485179" cy="120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Food hygiene plays a fundamental role in safeguarding public health</a:t>
          </a:r>
          <a:endParaRPr lang="it-IT" sz="1900" kern="1200" dirty="0"/>
        </a:p>
      </dsp:txBody>
      <dsp:txXfrm>
        <a:off x="0" y="1764"/>
        <a:ext cx="3485179" cy="1203206"/>
      </dsp:txXfrm>
    </dsp:sp>
    <dsp:sp modelId="{5F6C9B9D-DEEC-4910-9CD8-818D2249BB59}">
      <dsp:nvSpPr>
        <dsp:cNvPr id="0" name=""/>
        <dsp:cNvSpPr/>
      </dsp:nvSpPr>
      <dsp:spPr>
        <a:xfrm>
          <a:off x="0" y="1204971"/>
          <a:ext cx="348517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C129E2-FA7C-44C9-9152-522DDC889742}">
      <dsp:nvSpPr>
        <dsp:cNvPr id="0" name=""/>
        <dsp:cNvSpPr/>
      </dsp:nvSpPr>
      <dsp:spPr>
        <a:xfrm>
          <a:off x="0" y="1204971"/>
          <a:ext cx="3485179" cy="120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It extends beyond personal health to include economic stability and environmental sustainability</a:t>
          </a:r>
          <a:endParaRPr lang="it-IT" sz="1900" kern="1200" dirty="0"/>
        </a:p>
      </dsp:txBody>
      <dsp:txXfrm>
        <a:off x="0" y="1204971"/>
        <a:ext cx="3485179" cy="1203206"/>
      </dsp:txXfrm>
    </dsp:sp>
    <dsp:sp modelId="{AF0FBA87-392C-4478-9809-397461A4D7C8}">
      <dsp:nvSpPr>
        <dsp:cNvPr id="0" name=""/>
        <dsp:cNvSpPr/>
      </dsp:nvSpPr>
      <dsp:spPr>
        <a:xfrm>
          <a:off x="0" y="2408177"/>
          <a:ext cx="348517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237C38-25BF-4EB8-9D07-025C272A944C}">
      <dsp:nvSpPr>
        <dsp:cNvPr id="0" name=""/>
        <dsp:cNvSpPr/>
      </dsp:nvSpPr>
      <dsp:spPr>
        <a:xfrm>
          <a:off x="0" y="2408177"/>
          <a:ext cx="3485179" cy="120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Ethical principles in food hygiene are essential for a sustainable food system</a:t>
          </a:r>
          <a:endParaRPr lang="it-IT" sz="1900" kern="1200" dirty="0"/>
        </a:p>
      </dsp:txBody>
      <dsp:txXfrm>
        <a:off x="0" y="2408177"/>
        <a:ext cx="3485179" cy="1203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66CD0-1A84-4F9D-B63B-2382EB250F8B}">
      <dsp:nvSpPr>
        <dsp:cNvPr id="0" name=""/>
        <dsp:cNvSpPr/>
      </dsp:nvSpPr>
      <dsp:spPr>
        <a:xfrm>
          <a:off x="2933" y="1167901"/>
          <a:ext cx="1495464" cy="12083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Food-borne diseases result from microbial contamination at various stages of food production</a:t>
          </a:r>
          <a:endParaRPr lang="it-IT" sz="1400" kern="1200" dirty="0"/>
        </a:p>
      </dsp:txBody>
      <dsp:txXfrm>
        <a:off x="38325" y="1203293"/>
        <a:ext cx="1424680" cy="1137581"/>
      </dsp:txXfrm>
    </dsp:sp>
    <dsp:sp modelId="{C4533A87-8591-43EA-8C72-CA1174343A56}">
      <dsp:nvSpPr>
        <dsp:cNvPr id="0" name=""/>
        <dsp:cNvSpPr/>
      </dsp:nvSpPr>
      <dsp:spPr>
        <a:xfrm>
          <a:off x="1498397" y="1753096"/>
          <a:ext cx="598185" cy="37975"/>
        </a:xfrm>
        <a:custGeom>
          <a:avLst/>
          <a:gdLst/>
          <a:ahLst/>
          <a:cxnLst/>
          <a:rect l="0" t="0" r="0" b="0"/>
          <a:pathLst>
            <a:path>
              <a:moveTo>
                <a:pt x="0" y="18987"/>
              </a:moveTo>
              <a:lnTo>
                <a:pt x="598185" y="18987"/>
              </a:lnTo>
            </a:path>
          </a:pathLst>
        </a:cu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1782536" y="1753695"/>
        <a:ext cx="29909" cy="36777"/>
      </dsp:txXfrm>
    </dsp:sp>
    <dsp:sp modelId="{BB82CEF4-66E1-4D1A-B134-5D7DF3E40BED}">
      <dsp:nvSpPr>
        <dsp:cNvPr id="0" name=""/>
        <dsp:cNvSpPr/>
      </dsp:nvSpPr>
      <dsp:spPr>
        <a:xfrm>
          <a:off x="2096583" y="1312366"/>
          <a:ext cx="1495464" cy="919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Common pathogens include </a:t>
          </a:r>
          <a:endParaRPr lang="it-IT" sz="1400" kern="1200" dirty="0"/>
        </a:p>
      </dsp:txBody>
      <dsp:txXfrm>
        <a:off x="2123512" y="1339295"/>
        <a:ext cx="1441606" cy="865576"/>
      </dsp:txXfrm>
    </dsp:sp>
    <dsp:sp modelId="{ADEDAD7A-8EE3-4874-8346-2CF1E43A125D}">
      <dsp:nvSpPr>
        <dsp:cNvPr id="0" name=""/>
        <dsp:cNvSpPr/>
      </dsp:nvSpPr>
      <dsp:spPr>
        <a:xfrm rot="18006478">
          <a:off x="3294900" y="1237299"/>
          <a:ext cx="1192481" cy="37975"/>
        </a:xfrm>
        <a:custGeom>
          <a:avLst/>
          <a:gdLst/>
          <a:ahLst/>
          <a:cxnLst/>
          <a:rect l="0" t="0" r="0" b="0"/>
          <a:pathLst>
            <a:path>
              <a:moveTo>
                <a:pt x="0" y="18987"/>
              </a:moveTo>
              <a:lnTo>
                <a:pt x="1192481" y="18987"/>
              </a:lnTo>
            </a:path>
          </a:pathLst>
        </a:cu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3861329" y="1219629"/>
        <a:ext cx="59624" cy="73314"/>
      </dsp:txXfrm>
    </dsp:sp>
    <dsp:sp modelId="{DAD3A12F-6ABE-4D49-8ABE-6F31A8D04454}">
      <dsp:nvSpPr>
        <dsp:cNvPr id="0" name=""/>
        <dsp:cNvSpPr/>
      </dsp:nvSpPr>
      <dsp:spPr>
        <a:xfrm>
          <a:off x="4190234" y="280773"/>
          <a:ext cx="1495464" cy="919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Salmonella</a:t>
          </a:r>
          <a:endParaRPr lang="it-IT" sz="1400" kern="1200" dirty="0"/>
        </a:p>
      </dsp:txBody>
      <dsp:txXfrm>
        <a:off x="4217163" y="307702"/>
        <a:ext cx="1441606" cy="865576"/>
      </dsp:txXfrm>
    </dsp:sp>
    <dsp:sp modelId="{55AD7C01-3CB8-4603-A9DA-A14914B977C1}">
      <dsp:nvSpPr>
        <dsp:cNvPr id="0" name=""/>
        <dsp:cNvSpPr/>
      </dsp:nvSpPr>
      <dsp:spPr>
        <a:xfrm>
          <a:off x="3592048" y="1753096"/>
          <a:ext cx="598185" cy="37975"/>
        </a:xfrm>
        <a:custGeom>
          <a:avLst/>
          <a:gdLst/>
          <a:ahLst/>
          <a:cxnLst/>
          <a:rect l="0" t="0" r="0" b="0"/>
          <a:pathLst>
            <a:path>
              <a:moveTo>
                <a:pt x="0" y="18987"/>
              </a:moveTo>
              <a:lnTo>
                <a:pt x="598185" y="18987"/>
              </a:lnTo>
            </a:path>
          </a:pathLst>
        </a:cu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3876186" y="1753695"/>
        <a:ext cx="29909" cy="36777"/>
      </dsp:txXfrm>
    </dsp:sp>
    <dsp:sp modelId="{C9C1256C-D692-44B2-B6B5-26BFAA1E8DE6}">
      <dsp:nvSpPr>
        <dsp:cNvPr id="0" name=""/>
        <dsp:cNvSpPr/>
      </dsp:nvSpPr>
      <dsp:spPr>
        <a:xfrm>
          <a:off x="4190234" y="1312366"/>
          <a:ext cx="1495464" cy="919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Escherichia coli</a:t>
          </a:r>
          <a:endParaRPr lang="it-IT" sz="1400" kern="1200" dirty="0"/>
        </a:p>
      </dsp:txBody>
      <dsp:txXfrm>
        <a:off x="4217163" y="1339295"/>
        <a:ext cx="1441606" cy="865576"/>
      </dsp:txXfrm>
    </dsp:sp>
    <dsp:sp modelId="{157BF9E9-D994-4FD3-93B9-9725CD66DD88}">
      <dsp:nvSpPr>
        <dsp:cNvPr id="0" name=""/>
        <dsp:cNvSpPr/>
      </dsp:nvSpPr>
      <dsp:spPr>
        <a:xfrm rot="3593522">
          <a:off x="3294900" y="2268893"/>
          <a:ext cx="1192481" cy="37975"/>
        </a:xfrm>
        <a:custGeom>
          <a:avLst/>
          <a:gdLst/>
          <a:ahLst/>
          <a:cxnLst/>
          <a:rect l="0" t="0" r="0" b="0"/>
          <a:pathLst>
            <a:path>
              <a:moveTo>
                <a:pt x="0" y="18987"/>
              </a:moveTo>
              <a:lnTo>
                <a:pt x="1192481" y="18987"/>
              </a:lnTo>
            </a:path>
          </a:pathLst>
        </a:cu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3861329" y="2251223"/>
        <a:ext cx="59624" cy="73314"/>
      </dsp:txXfrm>
    </dsp:sp>
    <dsp:sp modelId="{58FCE1C0-23DB-45A7-AD80-FC92B0FA8E53}">
      <dsp:nvSpPr>
        <dsp:cNvPr id="0" name=""/>
        <dsp:cNvSpPr/>
      </dsp:nvSpPr>
      <dsp:spPr>
        <a:xfrm>
          <a:off x="4190234" y="2343960"/>
          <a:ext cx="1495464" cy="919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Listeria</a:t>
          </a:r>
          <a:endParaRPr lang="it-IT" sz="1400" kern="1200" dirty="0"/>
        </a:p>
      </dsp:txBody>
      <dsp:txXfrm>
        <a:off x="4217163" y="2370889"/>
        <a:ext cx="1441606" cy="8655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DC760-09E9-42BC-BC65-74D0F91FE0B1}">
      <dsp:nvSpPr>
        <dsp:cNvPr id="0" name=""/>
        <dsp:cNvSpPr/>
      </dsp:nvSpPr>
      <dsp:spPr>
        <a:xfrm>
          <a:off x="0" y="1764"/>
          <a:ext cx="348517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07658C-CAC8-4372-A3C2-0DED3151A223}">
      <dsp:nvSpPr>
        <dsp:cNvPr id="0" name=""/>
        <dsp:cNvSpPr/>
      </dsp:nvSpPr>
      <dsp:spPr>
        <a:xfrm>
          <a:off x="0" y="1764"/>
          <a:ext cx="3485179" cy="120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Ethical considerations focus on honesty, integrity, and accountability. </a:t>
          </a:r>
        </a:p>
      </dsp:txBody>
      <dsp:txXfrm>
        <a:off x="0" y="1764"/>
        <a:ext cx="3485179" cy="1203206"/>
      </dsp:txXfrm>
    </dsp:sp>
    <dsp:sp modelId="{5E13FFDC-8C16-4837-AC0D-7C394DE1BE74}">
      <dsp:nvSpPr>
        <dsp:cNvPr id="0" name=""/>
        <dsp:cNvSpPr/>
      </dsp:nvSpPr>
      <dsp:spPr>
        <a:xfrm>
          <a:off x="0" y="1204971"/>
          <a:ext cx="348517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141578-99CD-441B-8995-A90A52EC60B5}">
      <dsp:nvSpPr>
        <dsp:cNvPr id="0" name=""/>
        <dsp:cNvSpPr/>
      </dsp:nvSpPr>
      <dsp:spPr>
        <a:xfrm>
          <a:off x="0" y="1204971"/>
          <a:ext cx="3485179" cy="120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Farmers, food processors, and consumers share responsibility in maintaining hygiene standards. </a:t>
          </a:r>
        </a:p>
      </dsp:txBody>
      <dsp:txXfrm>
        <a:off x="0" y="1204971"/>
        <a:ext cx="3485179" cy="1203206"/>
      </dsp:txXfrm>
    </dsp:sp>
    <dsp:sp modelId="{C4706C8E-9B8C-45DC-9F64-DB1145C8F6D0}">
      <dsp:nvSpPr>
        <dsp:cNvPr id="0" name=""/>
        <dsp:cNvSpPr/>
      </dsp:nvSpPr>
      <dsp:spPr>
        <a:xfrm>
          <a:off x="0" y="2408177"/>
          <a:ext cx="348517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19D0AD-9796-4FD9-AF4C-08BBAECBF1A8}">
      <dsp:nvSpPr>
        <dsp:cNvPr id="0" name=""/>
        <dsp:cNvSpPr/>
      </dsp:nvSpPr>
      <dsp:spPr>
        <a:xfrm>
          <a:off x="0" y="2408177"/>
          <a:ext cx="3485179" cy="120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Transparency in food labeling and responsible practices reinforce consumer trust.</a:t>
          </a:r>
        </a:p>
      </dsp:txBody>
      <dsp:txXfrm>
        <a:off x="0" y="2408177"/>
        <a:ext cx="3485179" cy="1203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E38B-CB30-4E38-8744-19237A7D590C}">
      <dsp:nvSpPr>
        <dsp:cNvPr id="0" name=""/>
        <dsp:cNvSpPr/>
      </dsp:nvSpPr>
      <dsp:spPr>
        <a:xfrm>
          <a:off x="459599" y="659520"/>
          <a:ext cx="751464" cy="751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1CA0B-8C96-42CD-A7EF-030CA5E4931B}">
      <dsp:nvSpPr>
        <dsp:cNvPr id="0" name=""/>
        <dsp:cNvSpPr/>
      </dsp:nvSpPr>
      <dsp:spPr>
        <a:xfrm>
          <a:off x="370" y="1753595"/>
          <a:ext cx="1669921" cy="1189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Food hygiene measures must be implemented at every stage of the food supply chain</a:t>
          </a:r>
          <a:endParaRPr lang="it-IT" sz="1400" kern="1200" dirty="0"/>
        </a:p>
      </dsp:txBody>
      <dsp:txXfrm>
        <a:off x="370" y="1753595"/>
        <a:ext cx="1669921" cy="1189819"/>
      </dsp:txXfrm>
    </dsp:sp>
    <dsp:sp modelId="{E9C5DF9F-F731-4AB8-9955-713258638B61}">
      <dsp:nvSpPr>
        <dsp:cNvPr id="0" name=""/>
        <dsp:cNvSpPr/>
      </dsp:nvSpPr>
      <dsp:spPr>
        <a:xfrm>
          <a:off x="2421757" y="659520"/>
          <a:ext cx="751464" cy="7514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065AE-7757-436E-856D-C467ACE3BFCF}">
      <dsp:nvSpPr>
        <dsp:cNvPr id="0" name=""/>
        <dsp:cNvSpPr/>
      </dsp:nvSpPr>
      <dsp:spPr>
        <a:xfrm>
          <a:off x="1962529" y="1753595"/>
          <a:ext cx="1669921" cy="1189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From clean water sources in agriculture to HACCP systems in food processing, strict protocols minimize contamination risks</a:t>
          </a:r>
          <a:endParaRPr lang="it-IT" sz="1400" kern="1200" dirty="0"/>
        </a:p>
      </dsp:txBody>
      <dsp:txXfrm>
        <a:off x="1962529" y="1753595"/>
        <a:ext cx="1669921" cy="1189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C405A-FA60-4C9E-BC98-A19C27633754}">
      <dsp:nvSpPr>
        <dsp:cNvPr id="0" name=""/>
        <dsp:cNvSpPr/>
      </dsp:nvSpPr>
      <dsp:spPr>
        <a:xfrm>
          <a:off x="1556030" y="1839999"/>
          <a:ext cx="1280427" cy="1280427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Ensuring hygiene starts with 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1743544" y="2027513"/>
        <a:ext cx="905399" cy="905399"/>
      </dsp:txXfrm>
    </dsp:sp>
    <dsp:sp modelId="{029B16A3-1D3D-44B2-8936-DA32C4195A8A}">
      <dsp:nvSpPr>
        <dsp:cNvPr id="0" name=""/>
        <dsp:cNvSpPr/>
      </dsp:nvSpPr>
      <dsp:spPr>
        <a:xfrm rot="16200000">
          <a:off x="2060450" y="1373800"/>
          <a:ext cx="271586" cy="43534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381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>
            <a:solidFill>
              <a:schemeClr val="tx1"/>
            </a:solidFill>
          </a:endParaRPr>
        </a:p>
      </dsp:txBody>
      <dsp:txXfrm>
        <a:off x="2101188" y="1501607"/>
        <a:ext cx="190110" cy="261207"/>
      </dsp:txXfrm>
    </dsp:sp>
    <dsp:sp modelId="{6ECEE38E-BAD7-4AF0-AA58-0724F8B95C0C}">
      <dsp:nvSpPr>
        <dsp:cNvPr id="0" name=""/>
        <dsp:cNvSpPr/>
      </dsp:nvSpPr>
      <dsp:spPr>
        <a:xfrm>
          <a:off x="1556030" y="47145"/>
          <a:ext cx="1280427" cy="1280427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proper waste management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1743544" y="234659"/>
        <a:ext cx="905399" cy="905399"/>
      </dsp:txXfrm>
    </dsp:sp>
    <dsp:sp modelId="{AA15EE63-228F-4663-98BE-C16CFEEEF7EF}">
      <dsp:nvSpPr>
        <dsp:cNvPr id="0" name=""/>
        <dsp:cNvSpPr/>
      </dsp:nvSpPr>
      <dsp:spPr>
        <a:xfrm rot="1800000">
          <a:off x="2830122" y="2706911"/>
          <a:ext cx="271586" cy="43534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381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>
            <a:solidFill>
              <a:schemeClr val="tx1"/>
            </a:solidFill>
          </a:endParaRPr>
        </a:p>
      </dsp:txBody>
      <dsp:txXfrm>
        <a:off x="2835580" y="2773611"/>
        <a:ext cx="190110" cy="261207"/>
      </dsp:txXfrm>
    </dsp:sp>
    <dsp:sp modelId="{ABF604A3-91DF-493D-BFE1-5B2EBA701DE8}">
      <dsp:nvSpPr>
        <dsp:cNvPr id="0" name=""/>
        <dsp:cNvSpPr/>
      </dsp:nvSpPr>
      <dsp:spPr>
        <a:xfrm>
          <a:off x="3108687" y="2736426"/>
          <a:ext cx="1280427" cy="1280427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clean irrigation systems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3296201" y="2923940"/>
        <a:ext cx="905399" cy="905399"/>
      </dsp:txXfrm>
    </dsp:sp>
    <dsp:sp modelId="{DE3B9D2D-C5E9-417D-BD72-48A4765180FC}">
      <dsp:nvSpPr>
        <dsp:cNvPr id="0" name=""/>
        <dsp:cNvSpPr/>
      </dsp:nvSpPr>
      <dsp:spPr>
        <a:xfrm rot="9000000">
          <a:off x="1290778" y="2706911"/>
          <a:ext cx="271586" cy="43534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381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>
            <a:solidFill>
              <a:schemeClr val="tx1"/>
            </a:solidFill>
          </a:endParaRPr>
        </a:p>
      </dsp:txBody>
      <dsp:txXfrm rot="10800000">
        <a:off x="1366796" y="2773611"/>
        <a:ext cx="190110" cy="261207"/>
      </dsp:txXfrm>
    </dsp:sp>
    <dsp:sp modelId="{E9F6D25E-A80F-4991-9BEE-54714E5C4DCF}">
      <dsp:nvSpPr>
        <dsp:cNvPr id="0" name=""/>
        <dsp:cNvSpPr/>
      </dsp:nvSpPr>
      <dsp:spPr>
        <a:xfrm>
          <a:off x="3373" y="2736426"/>
          <a:ext cx="1280427" cy="1280427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controlled pesticide use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190887" y="2923940"/>
        <a:ext cx="905399" cy="9053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13EE-B395-4382-BEA7-F0C0FF868127}">
      <dsp:nvSpPr>
        <dsp:cNvPr id="0" name=""/>
        <dsp:cNvSpPr/>
      </dsp:nvSpPr>
      <dsp:spPr>
        <a:xfrm>
          <a:off x="1931" y="420109"/>
          <a:ext cx="1239829" cy="1499655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Maintaining sanitary conditions in harvesting 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183500" y="639728"/>
        <a:ext cx="876691" cy="1060417"/>
      </dsp:txXfrm>
    </dsp:sp>
    <dsp:sp modelId="{071D0DA0-224F-42B8-A441-AE3E20753480}">
      <dsp:nvSpPr>
        <dsp:cNvPr id="0" name=""/>
        <dsp:cNvSpPr/>
      </dsp:nvSpPr>
      <dsp:spPr>
        <a:xfrm>
          <a:off x="334887" y="2000112"/>
          <a:ext cx="573917" cy="573917"/>
        </a:xfrm>
        <a:prstGeom prst="mathPlus">
          <a:avLst/>
        </a:prstGeom>
        <a:solidFill>
          <a:schemeClr val="bg1"/>
        </a:solidFill>
        <a:ln w="38100">
          <a:solidFill>
            <a:schemeClr val="accent3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>
            <a:solidFill>
              <a:schemeClr val="tx1"/>
            </a:solidFill>
          </a:endParaRPr>
        </a:p>
      </dsp:txBody>
      <dsp:txXfrm>
        <a:off x="410960" y="2219578"/>
        <a:ext cx="421771" cy="134985"/>
      </dsp:txXfrm>
    </dsp:sp>
    <dsp:sp modelId="{73172D99-0160-4999-A855-C44838687C37}">
      <dsp:nvSpPr>
        <dsp:cNvPr id="0" name=""/>
        <dsp:cNvSpPr/>
      </dsp:nvSpPr>
      <dsp:spPr>
        <a:xfrm>
          <a:off x="127089" y="2654378"/>
          <a:ext cx="989512" cy="98951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storage 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272000" y="2799289"/>
        <a:ext cx="699690" cy="699690"/>
      </dsp:txXfrm>
    </dsp:sp>
    <dsp:sp modelId="{45C97D76-ED82-4EAB-AFB4-5F211536BC61}">
      <dsp:nvSpPr>
        <dsp:cNvPr id="0" name=""/>
        <dsp:cNvSpPr/>
      </dsp:nvSpPr>
      <dsp:spPr>
        <a:xfrm>
          <a:off x="1390187" y="1847950"/>
          <a:ext cx="314664" cy="36809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38100">
          <a:solidFill>
            <a:schemeClr val="accent3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>
            <a:solidFill>
              <a:schemeClr val="tx1"/>
            </a:solidFill>
          </a:endParaRPr>
        </a:p>
      </dsp:txBody>
      <dsp:txXfrm>
        <a:off x="1390187" y="1921570"/>
        <a:ext cx="220265" cy="220858"/>
      </dsp:txXfrm>
    </dsp:sp>
    <dsp:sp modelId="{5A472468-8915-40E9-830B-23B7F4BB9992}">
      <dsp:nvSpPr>
        <dsp:cNvPr id="0" name=""/>
        <dsp:cNvSpPr/>
      </dsp:nvSpPr>
      <dsp:spPr>
        <a:xfrm>
          <a:off x="1835468" y="1042487"/>
          <a:ext cx="1979024" cy="1979024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is crucial for preventing contamination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2125289" y="1332308"/>
        <a:ext cx="1399382" cy="139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196752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Title: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Role of Hygiene and Ethical Practices in Safeguarding Food Safety and Public Health: A Comprehensive Approach to a Sustainable Food System</a:t>
            </a:r>
            <a:endParaRPr lang="fa-IR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572000"/>
            <a:ext cx="4724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>
                <a:latin typeface="Cambria" pitchFamily="18" charset="0"/>
              </a:rPr>
              <a:t>Fatemehsadat</a:t>
            </a:r>
            <a:r>
              <a:rPr lang="en-US" sz="2400" b="1" dirty="0">
                <a:latin typeface="Cambria" pitchFamily="18" charset="0"/>
              </a:rPr>
              <a:t> Mirmohammadmakki</a:t>
            </a:r>
            <a:r>
              <a:rPr lang="en-US" sz="2400" kern="1400" spc="-5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Mahmoud Abbasi </a:t>
            </a:r>
            <a:r>
              <a:rPr lang="ar-SA" sz="2400" b="1" kern="1400" spc="-5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kern="1400" spc="-5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Mahdi </a:t>
            </a:r>
            <a:r>
              <a:rPr lang="en-US" sz="2400" b="1" kern="1400" spc="-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Shadnoush</a:t>
            </a:r>
            <a:r>
              <a:rPr lang="en-US" sz="2400" b="1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ar-SA" sz="2400" b="1" kern="1400" spc="-5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2400" b="1" kern="1400" spc="-50" baseline="30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US" sz="1800" kern="1400" spc="-5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algn="just">
              <a:spcBef>
                <a:spcPct val="20000"/>
              </a:spcBef>
            </a:pPr>
            <a:r>
              <a:rPr lang="en-US" sz="2300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Medical Ethics and Law Research Center, Shahid Beheshti University of Medical Sciences, Tehran, Iran</a:t>
            </a:r>
          </a:p>
          <a:p>
            <a:pPr algn="just">
              <a:spcBef>
                <a:spcPct val="20000"/>
              </a:spcBef>
            </a:pPr>
            <a:r>
              <a:rPr kumimoji="0" lang="en-US" sz="2300" b="0" i="0" u="none" strike="noStrike" kern="1400" cap="none" spc="-5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+mn-cs"/>
              </a:rPr>
              <a:t>2 </a:t>
            </a:r>
            <a:r>
              <a:rPr lang="en-US" sz="2300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Faculty of Nutrition and food Technology, Shahid Beheshti University of Medical Sciences, Tehran, Iran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AD78-F1C9-3631-E079-3946208F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1" y="1138265"/>
            <a:ext cx="3632822" cy="1401183"/>
          </a:xfrm>
        </p:spPr>
        <p:txBody>
          <a:bodyPr anchor="t">
            <a:norm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Food Storage and Distribution Hygiene</a:t>
            </a:r>
            <a:endParaRPr lang="it-IT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854B80E-5AAA-F67B-48E1-A6809766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9" r="17170" b="-1"/>
          <a:stretch/>
        </p:blipFill>
        <p:spPr>
          <a:xfrm>
            <a:off x="4893705" y="1023779"/>
            <a:ext cx="3607832" cy="48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76A5C68-8EFD-3F68-2866-03E18613A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01864"/>
              </p:ext>
            </p:extLst>
          </p:nvPr>
        </p:nvGraphicFramePr>
        <p:xfrm>
          <a:off x="565041" y="2551176"/>
          <a:ext cx="3632822" cy="360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995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DEDA-A2B8-C40F-E5DE-E6423CA6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Consumer Responsibilities in Food Safety</a:t>
            </a:r>
            <a:endParaRPr lang="it-IT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5A985FC-EED5-6C12-52EC-08E41C29A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857298"/>
              </p:ext>
            </p:extLst>
          </p:nvPr>
        </p:nvGraphicFramePr>
        <p:xfrm>
          <a:off x="848272" y="1844824"/>
          <a:ext cx="69847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43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671C0-0F63-FBBA-1E22-FCFCF4D3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US" sz="4100">
                <a:latin typeface="Cambria" panose="02040503050406030204" pitchFamily="18" charset="0"/>
                <a:ea typeface="Cambria" panose="02040503050406030204" pitchFamily="18" charset="0"/>
              </a:rPr>
              <a:t>Societal Benefits of Food Hygiene</a:t>
            </a:r>
            <a:endParaRPr lang="it-IT" sz="4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D43715-10BD-982B-D09C-EAA0D269A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001024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79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1ED2-CB3E-6E03-CED5-51A5DC27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Regulatory Framework and Food Safety Standards</a:t>
            </a:r>
            <a:endParaRPr lang="it-IT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BDD555-C407-6A6A-B161-FCD3E75CC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284180"/>
              </p:ext>
            </p:extLst>
          </p:nvPr>
        </p:nvGraphicFramePr>
        <p:xfrm>
          <a:off x="75084" y="2204864"/>
          <a:ext cx="4488160" cy="281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404491-CC9E-F523-3EF1-1A3B85E8F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591018"/>
              </p:ext>
            </p:extLst>
          </p:nvPr>
        </p:nvGraphicFramePr>
        <p:xfrm>
          <a:off x="4655840" y="2221632"/>
          <a:ext cx="4488160" cy="281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920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9163-4339-C606-E499-4789D909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Technological Advances in Food Hygiene</a:t>
            </a:r>
            <a:endParaRPr lang="it-IT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2F26B-CB16-7F8F-74B4-848B485F0FF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5456324" y="3320989"/>
            <a:ext cx="4063999" cy="648071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improve food safety management</a:t>
            </a:r>
          </a:p>
          <a:p>
            <a:pPr marL="0" indent="0">
              <a:buNone/>
            </a:pP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3DD419-F4A9-E94F-755D-E05DA69A3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802843"/>
              </p:ext>
            </p:extLst>
          </p:nvPr>
        </p:nvGraphicFramePr>
        <p:xfrm>
          <a:off x="-151068" y="16130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7C8E367B-662F-FB3A-8E9F-F3F2AA536612}"/>
              </a:ext>
            </a:extLst>
          </p:cNvPr>
          <p:cNvSpPr/>
          <p:nvPr/>
        </p:nvSpPr>
        <p:spPr>
          <a:xfrm>
            <a:off x="5548888" y="3501008"/>
            <a:ext cx="792088" cy="36004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385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1EF89-E9B1-785F-9916-53E21AD5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09" r="14424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D9E40-097E-04F0-6DA3-026FDF27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>
                <a:latin typeface="Cambria" panose="02040503050406030204" pitchFamily="18" charset="0"/>
                <a:ea typeface="Cambria" panose="02040503050406030204" pitchFamily="18" charset="0"/>
              </a:rPr>
              <a:t>Challenges in Implementing Food Hygiene</a:t>
            </a:r>
            <a:endParaRPr lang="it-IT" sz="3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30CA-ABA4-03E7-3BCB-DE17A6CB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>
                <a:latin typeface="Cambria" panose="02040503050406030204" pitchFamily="18" charset="0"/>
                <a:ea typeface="Cambria" panose="02040503050406030204" pitchFamily="18" charset="0"/>
              </a:rPr>
              <a:t>Barriers such as:</a:t>
            </a:r>
          </a:p>
          <a:p>
            <a:r>
              <a:rPr lang="en-US" sz="1700">
                <a:latin typeface="Cambria" panose="02040503050406030204" pitchFamily="18" charset="0"/>
                <a:ea typeface="Cambria" panose="02040503050406030204" pitchFamily="18" charset="0"/>
              </a:rPr>
              <a:t> economic constraints</a:t>
            </a:r>
          </a:p>
          <a:p>
            <a:r>
              <a:rPr lang="en-US" sz="1700">
                <a:latin typeface="Cambria" panose="02040503050406030204" pitchFamily="18" charset="0"/>
                <a:ea typeface="Cambria" panose="02040503050406030204" pitchFamily="18" charset="0"/>
              </a:rPr>
              <a:t> regulatory enforcement gaps</a:t>
            </a:r>
          </a:p>
          <a:p>
            <a:r>
              <a:rPr lang="en-US" sz="1700">
                <a:latin typeface="Cambria" panose="02040503050406030204" pitchFamily="18" charset="0"/>
                <a:ea typeface="Cambria" panose="02040503050406030204" pitchFamily="18" charset="0"/>
              </a:rPr>
              <a:t>lack of public awareness </a:t>
            </a:r>
          </a:p>
          <a:p>
            <a:pPr marL="0" indent="0">
              <a:buNone/>
            </a:pPr>
            <a:r>
              <a:rPr lang="en-US" sz="1700">
                <a:latin typeface="Cambria" panose="02040503050406030204" pitchFamily="18" charset="0"/>
                <a:ea typeface="Cambria" panose="02040503050406030204" pitchFamily="18" charset="0"/>
              </a:rPr>
              <a:t>Causing: </a:t>
            </a:r>
          </a:p>
          <a:p>
            <a:r>
              <a:rPr lang="en-US" sz="1700">
                <a:latin typeface="Cambria" panose="02040503050406030204" pitchFamily="18" charset="0"/>
                <a:ea typeface="Cambria" panose="02040503050406030204" pitchFamily="18" charset="0"/>
              </a:rPr>
              <a:t>prevent effective food hygiene implementation</a:t>
            </a:r>
          </a:p>
          <a:p>
            <a:r>
              <a:rPr lang="en-US" sz="1700">
                <a:latin typeface="Cambria" panose="02040503050406030204" pitchFamily="18" charset="0"/>
                <a:ea typeface="Cambria" panose="02040503050406030204" pitchFamily="18" charset="0"/>
              </a:rPr>
              <a:t>particularly in developing regions</a:t>
            </a:r>
          </a:p>
          <a:p>
            <a:endParaRPr lang="it-IT" sz="17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9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94D7-07DF-2C07-3FAF-BCCC618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1" y="1138265"/>
            <a:ext cx="3632822" cy="1401183"/>
          </a:xfrm>
        </p:spPr>
        <p:txBody>
          <a:bodyPr anchor="t">
            <a:norm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Future Trends in Food Safety and Hygiene</a:t>
            </a:r>
            <a:endParaRPr lang="it-IT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2AAC924-E151-C811-9351-81CEE946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81" r="16018" b="-1"/>
          <a:stretch/>
        </p:blipFill>
        <p:spPr>
          <a:xfrm>
            <a:off x="5436096" y="1023779"/>
            <a:ext cx="360783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8D9B81-C946-76E9-C0D6-7663F313A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911120"/>
              </p:ext>
            </p:extLst>
          </p:nvPr>
        </p:nvGraphicFramePr>
        <p:xfrm>
          <a:off x="565040" y="2551176"/>
          <a:ext cx="4150975" cy="368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97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F037-EF66-33DA-B199-995F43FF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893C11-8BB9-43F6-6CE6-D550D8D77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3591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D861DA2-D865-608E-E74E-5432BE8DB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2564904"/>
            <a:ext cx="3270380" cy="327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7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CEAB-CADC-0D9F-F0CC-5FD73B700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Thank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For Your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Attention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7D9EC6-EDEB-AA3C-01FD-A4E63EEF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3343858" cy="334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11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it-IT" sz="4400" dirty="0">
                <a:latin typeface="Cambria" panose="02040503050406030204" pitchFamily="18" charset="0"/>
                <a:ea typeface="Cambria" panose="02040503050406030204" pitchFamily="18" charset="0"/>
              </a:rPr>
              <a:t>Abstract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425AA75-6A67-C935-8B4D-89EDC1700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267507"/>
              </p:ext>
            </p:extLst>
          </p:nvPr>
        </p:nvGraphicFramePr>
        <p:xfrm>
          <a:off x="1259632" y="2132856"/>
          <a:ext cx="5184576" cy="100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31FC18-5373-CFED-6416-BF0637CCA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674351"/>
              </p:ext>
            </p:extLst>
          </p:nvPr>
        </p:nvGraphicFramePr>
        <p:xfrm>
          <a:off x="3203848" y="3723607"/>
          <a:ext cx="5329256" cy="136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2BD47A4-4E83-3D08-218C-DF184E8AED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536" y="3722441"/>
            <a:ext cx="2331030" cy="2331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E77794-901A-85A3-AF30-533F9079B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44193"/>
              </p:ext>
            </p:extLst>
          </p:nvPr>
        </p:nvGraphicFramePr>
        <p:xfrm>
          <a:off x="1187624" y="491073"/>
          <a:ext cx="5987008" cy="291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Circular 4">
            <a:extLst>
              <a:ext uri="{FF2B5EF4-FFF2-40B4-BE49-F238E27FC236}">
                <a16:creationId xmlns:a16="http://schemas.microsoft.com/office/drawing/2014/main" id="{E0123197-BEBF-F16E-8EC1-B9CF76783FFB}"/>
              </a:ext>
            </a:extLst>
          </p:cNvPr>
          <p:cNvSpPr/>
          <p:nvPr/>
        </p:nvSpPr>
        <p:spPr>
          <a:xfrm>
            <a:off x="3583308" y="3573016"/>
            <a:ext cx="978408" cy="978408"/>
          </a:xfrm>
          <a:prstGeom prst="circularArrow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3F2EB-6F65-4ACD-F28F-5306F3FDBDEF}"/>
              </a:ext>
            </a:extLst>
          </p:cNvPr>
          <p:cNvSpPr/>
          <p:nvPr/>
        </p:nvSpPr>
        <p:spPr>
          <a:xfrm>
            <a:off x="2560344" y="4551424"/>
            <a:ext cx="3024336" cy="8054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which negatively impact individuals and strain public healthcare systems.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6FF99-8522-8779-A230-417E19E23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3618087"/>
            <a:ext cx="2489951" cy="248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54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AC79F-A70B-7E87-5A67-A3BBE907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it-IT" sz="350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97230-E5BD-9B86-6864-49CA8D9E6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47" r="1011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4278CB-C255-225F-B0BD-B3363C880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277267"/>
              </p:ext>
            </p:extLst>
          </p:nvPr>
        </p:nvGraphicFramePr>
        <p:xfrm>
          <a:off x="571351" y="2743200"/>
          <a:ext cx="3485179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14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03D-1668-94D6-D4D2-7D05FED8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603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Food Hygiene and Public Health</a:t>
            </a:r>
            <a:endParaRPr lang="it-IT" sz="3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94D642-8577-FC81-AC8D-918C3CEE1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953488"/>
              </p:ext>
            </p:extLst>
          </p:nvPr>
        </p:nvGraphicFramePr>
        <p:xfrm>
          <a:off x="215516" y="2276872"/>
          <a:ext cx="5688632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5BADDA3-77C5-653A-6F72-4828F7BCE5FE}"/>
              </a:ext>
            </a:extLst>
          </p:cNvPr>
          <p:cNvSpPr/>
          <p:nvPr/>
        </p:nvSpPr>
        <p:spPr>
          <a:xfrm>
            <a:off x="6660232" y="2525763"/>
            <a:ext cx="2304256" cy="273630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Strict hygiene measures are necessary to prevent outbreaks and protect public health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663E66E-C949-FEB0-2B41-940D8F00D2C1}"/>
              </a:ext>
            </a:extLst>
          </p:cNvPr>
          <p:cNvSpPr/>
          <p:nvPr/>
        </p:nvSpPr>
        <p:spPr>
          <a:xfrm>
            <a:off x="6104050" y="2736378"/>
            <a:ext cx="360040" cy="2625155"/>
          </a:xfrm>
          <a:prstGeom prst="rightBrac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19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745D9-6FD2-CB3F-CDFB-59853118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>
                <a:latin typeface="Cambria" panose="02040503050406030204" pitchFamily="18" charset="0"/>
                <a:ea typeface="Cambria" panose="02040503050406030204" pitchFamily="18" charset="0"/>
              </a:rPr>
              <a:t>Ethical Responsibilities in Food Hygiene</a:t>
            </a:r>
            <a:endParaRPr lang="it-IT" sz="3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6D2C9-17D9-0130-EEE2-0F85CF9E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76" r="2008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C576AA-9825-B0FB-6FB2-3DA669E71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934457"/>
              </p:ext>
            </p:extLst>
          </p:nvPr>
        </p:nvGraphicFramePr>
        <p:xfrm>
          <a:off x="571351" y="2743200"/>
          <a:ext cx="3485179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183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4BB7-BB20-9AEB-3BD2-EE653180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1" y="1138265"/>
            <a:ext cx="3632822" cy="1401183"/>
          </a:xfrm>
        </p:spPr>
        <p:txBody>
          <a:bodyPr anchor="t">
            <a:norm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Hygiene Protocols in the Food Supply Chain</a:t>
            </a:r>
            <a:endParaRPr lang="it-IT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0CCF866-A761-34A3-699C-8A0AE5DD12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00" r="-1" b="-1"/>
          <a:stretch/>
        </p:blipFill>
        <p:spPr>
          <a:xfrm>
            <a:off x="4893705" y="1023779"/>
            <a:ext cx="360783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136BB8-3FFB-795E-0BA6-8147870AE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971744"/>
              </p:ext>
            </p:extLst>
          </p:nvPr>
        </p:nvGraphicFramePr>
        <p:xfrm>
          <a:off x="565041" y="2551176"/>
          <a:ext cx="3632822" cy="360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08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A95C-411E-909D-1BD2-57015203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Agricultural</a:t>
            </a:r>
            <a:r>
              <a:rPr lang="it-IT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Hygiene</a:t>
            </a:r>
            <a:r>
              <a:rPr lang="it-IT" sz="3000" dirty="0">
                <a:latin typeface="Cambria" panose="02040503050406030204" pitchFamily="18" charset="0"/>
                <a:ea typeface="Cambria" panose="02040503050406030204" pitchFamily="18" charset="0"/>
              </a:rPr>
              <a:t> Practices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933759-C7C5-0F2C-BC90-753CC1FDA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434974"/>
              </p:ext>
            </p:extLst>
          </p:nvPr>
        </p:nvGraphicFramePr>
        <p:xfrm>
          <a:off x="121980" y="1844824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DF1936-F1B1-C1BF-E4D6-DEC0C9346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566193"/>
              </p:ext>
            </p:extLst>
          </p:nvPr>
        </p:nvGraphicFramePr>
        <p:xfrm>
          <a:off x="5220072" y="1916832"/>
          <a:ext cx="3816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15AD490-3D52-CE02-C758-5434E77073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3848" y="2348880"/>
            <a:ext cx="1930219" cy="1930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20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DA92-CD4D-6CD4-3CBE-C9E66F72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" y="404664"/>
            <a:ext cx="6955884" cy="1143000"/>
          </a:xfrm>
        </p:spPr>
        <p:txBody>
          <a:bodyPr>
            <a:normAutofit/>
          </a:bodyPr>
          <a:lstStyle/>
          <a:p>
            <a:r>
              <a:rPr lang="it-IT" sz="3000" dirty="0">
                <a:latin typeface="Cambria" panose="02040503050406030204" pitchFamily="18" charset="0"/>
                <a:ea typeface="Cambria" panose="02040503050406030204" pitchFamily="18" charset="0"/>
              </a:rPr>
              <a:t>Food Processing </a:t>
            </a:r>
            <a:r>
              <a:rPr lang="it-I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Hygiene</a:t>
            </a:r>
            <a:r>
              <a:rPr lang="it-IT" sz="3000" dirty="0">
                <a:latin typeface="Cambria" panose="02040503050406030204" pitchFamily="18" charset="0"/>
                <a:ea typeface="Cambria" panose="02040503050406030204" pitchFamily="18" charset="0"/>
              </a:rPr>
              <a:t> Standards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48B994-58A8-157B-CAEE-1C7DA883A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054487"/>
              </p:ext>
            </p:extLst>
          </p:nvPr>
        </p:nvGraphicFramePr>
        <p:xfrm>
          <a:off x="899592" y="1196752"/>
          <a:ext cx="6768752" cy="321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4AC938-0645-2C9B-7E71-CE15AB708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785486"/>
              </p:ext>
            </p:extLst>
          </p:nvPr>
        </p:nvGraphicFramePr>
        <p:xfrm>
          <a:off x="1115616" y="3645024"/>
          <a:ext cx="609600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244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572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Introduction</vt:lpstr>
      <vt:lpstr>Food Hygiene and Public Health</vt:lpstr>
      <vt:lpstr>Ethical Responsibilities in Food Hygiene</vt:lpstr>
      <vt:lpstr>Hygiene Protocols in the Food Supply Chain</vt:lpstr>
      <vt:lpstr>Agricultural Hygiene Practices</vt:lpstr>
      <vt:lpstr>Food Processing Hygiene Standards</vt:lpstr>
      <vt:lpstr>Food Storage and Distribution Hygiene</vt:lpstr>
      <vt:lpstr>Consumer Responsibilities in Food Safety</vt:lpstr>
      <vt:lpstr>Societal Benefits of Food Hygiene</vt:lpstr>
      <vt:lpstr>Regulatory Framework and Food Safety Standards</vt:lpstr>
      <vt:lpstr>Technological Advances in Food Hygiene</vt:lpstr>
      <vt:lpstr>Challenges in Implementing Food Hygiene</vt:lpstr>
      <vt:lpstr>Future Trends in Food Safety and Hygiene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Maria Makki</cp:lastModifiedBy>
  <cp:revision>27</cp:revision>
  <dcterms:created xsi:type="dcterms:W3CDTF">2006-08-16T00:00:00Z</dcterms:created>
  <dcterms:modified xsi:type="dcterms:W3CDTF">2025-02-22T18:51:25Z</dcterms:modified>
</cp:coreProperties>
</file>