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Presentation Title Place Here and Use This Font ‘Cambria’ (Bold) </a:t>
            </a:r>
            <a:endParaRPr lang="en-US" sz="2600" b="1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Text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Color: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Black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lang="en-US" sz="2000" b="1" baseline="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Font size 22pt to 26pt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Presenter Name (Bold)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size 18-24pt</a:t>
            </a: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Affiliation / Institute (Normal)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size 16-20pt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HP Z6460</cp:lastModifiedBy>
  <cp:revision>18</cp:revision>
  <dcterms:created xsi:type="dcterms:W3CDTF">2006-08-16T00:00:00Z</dcterms:created>
  <dcterms:modified xsi:type="dcterms:W3CDTF">2023-12-06T10:33:47Z</dcterms:modified>
</cp:coreProperties>
</file>